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381" r:id="rId3"/>
    <p:sldId id="386" r:id="rId4"/>
    <p:sldId id="384" r:id="rId5"/>
    <p:sldId id="383" r:id="rId6"/>
    <p:sldId id="387" r:id="rId7"/>
    <p:sldId id="388" r:id="rId8"/>
    <p:sldId id="376" r:id="rId9"/>
    <p:sldId id="389" r:id="rId10"/>
    <p:sldId id="390" r:id="rId11"/>
    <p:sldId id="375" r:id="rId12"/>
    <p:sldId id="374" r:id="rId13"/>
    <p:sldId id="351" r:id="rId14"/>
    <p:sldId id="377" r:id="rId15"/>
    <p:sldId id="378" r:id="rId16"/>
    <p:sldId id="379" r:id="rId17"/>
    <p:sldId id="3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>
        <p:scale>
          <a:sx n="123" d="100"/>
          <a:sy n="123" d="100"/>
        </p:scale>
        <p:origin x="1016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6T18:40:09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8661 5638 957 0,'-18'-5'20'0,"9"0"5"0,-3-1 1 0,-3 4 2 0,0-4-28 0,-2 4 0 0,-4-1 0 0,-3 1 0 16,3-1 33-16,-6 3 1 0,-2 0 0 0,2 3 0 15,0-1-10-15,0 1-3 0,-3 2 0 0,1 0 0 16,-4 3-5-16,0 0-2 0,-3 0 0 0,1 3 0 15,-4 2-14-15,0-2 0 0,10 2 0 0,-1 3 0 16,-3 2 0-16,3 1 0 0,0-1 0 0,-2 6 0 16,2 0 0-16,-3 2 0 0,-2 3 0 0,5 3 0 15,6 3 0-15,-3 4 0 0,-3-2 11 0,-5 3-11 0,-4 0 60 0,9-1 4 16,6 6 2-16,4 0 0 0,-7 3-4 0,6 0-1 16,3 5 0-16,-3-3 0 0,0 0-13 0,7-2-2 15,5-1-1-15,0 1 0 0,0 0-20 0,6 2-4 16,6 3-1-16,3-3 0 0,6 0-12 0,-3-2-8 15,-4 0 8-15,7-3-8 0,6 0 0 0,3 2 0 16,-6-2 0-16,6 3 0 0,3-3 0 0,-1 0 0 16,4 0 0-16,0 0 0 0,-3-6 0 0,6 1 0 15,5-3 0-15,1-3 0 0,0 1 0 0,5-1 0 16,4-5 0-16,-3 3 0 0,-1-5 0 0,4-1 8 16,3-2-8-16,-1-3 0 0,4-2 8 0,-3-4-8 0,-4-1 8 15,1-4-8-15,2-4 8 0,-2-4-8 16,0-2 8-16,2-2-8 0,-2-4 9 0,3-4-9 15,-1-4 12-15,-2 1-12 0,-3-8 11 0,2-3-11 0,-2-2 10 0,0-1-10 16,-1-2 17-16,1-3-2 0,0-2-1 0,-4-3 0 16,1 0-14-16,-3-3 0 0,-4-2 0 0,-2-6 0 15,-3 1 0-15,-3-4 0 0,-3 4-8 0,-1-1 8 16,-2 1 0-16,-3-4 0 0,0-2 0 0,-3-2 9 16,-3-1-1-16,0-2-8 0,0 2 12 0,-3-2-4 15,-3 3 21-15,0-4 4 0,-3-1 1 0,0 1 0 16,-3 1 6-16,-3-3 0 0,0 3 1 0,-3 0 0 15,-3 2-22-15,-3-2-5 0,0-3-1 0,-3 6 0 16,1 2-1-16,-7 5 0 0,0 1 0 0,-6 4 0 16,0 4 4-16,-5 2 1 0,-7 2 0 0,3 6 0 15,-5 0-33-15,-1 8-8 0,-3 0 0 0,-2 5-701 16,-10 2-140-16</inkml:trace>
  <inkml:trace contextRef="#ctx0" brushRef="#br0" timeOffset="873.2455">3374 6130 1184 0,'0'0'26'0,"0"0"6"0,0 0 0 0,0 0 1 0,0 0-33 0,0 0 0 0,0 0 0 0,0 0 0 16,0 0 56-16,0 0 4 0,0 0 0 0,0 6 1 15,3 4-29-15,0 4-5 0,3 1-2 0,0 4 0 16,-3-1 11-16,3 1 1 0,-3 2 1 0,3 6 0 16,0-1-3-16,0 8-1 0,0-2 0 0,-3 5 0 15,3 0-13-15,0 11-2 0,0-6-1 0,-3-2 0 16,0 0-18-16,0-6 0 0,0 0 0 0,0-2 0 15,-3-3 0-15,0-5 10 0,0 3-10 0,0-4 8 0,0 1-8 0,0-5 12 16,0-3-12-16,0-3 12 0,0 3-12 0,0-6 0 16,0-2 0-16,0 0 8 0,3-3-20 0,-3-2-5 15,-3 0-1-15,3-3-522 16,0-3-105-16</inkml:trace>
  <inkml:trace contextRef="#ctx0" brushRef="#br0" timeOffset="1258.3206">3235 6183 1310 0,'0'0'37'0,"0"-5"8"0,0-3-36 0,3 3-9 0,0-3 0 0,-3 0 0 15,0 3 49-15,3-6 8 0,2 0 2 0,1 4 0 16,0-1-10-16,3-3-1 0,-3 3-1 0,6-3 0 15,-3 6-12-15,3-3-3 0,3 3 0 0,-3-3 0 16,0 3-11-16,6 2-2 0,-7 3-1 0,7 0 0 16,0 0-18-16,-3 3 0 0,-3-1 0 0,3 1 0 15,0 2 0-15,0 1 0 0,0-1 0 0,-4 3 0 16,1 2 0-16,0 1 0 0,-3 0 0 0,0-1 0 16,0 3 0-16,-3-2 0 0,-3 2 12 0,0-2-12 15,-3 2 18-15,-3-2-3 0,-3 2-1 0,0 3 0 16,0 0 5-16,-3-1 1 0,-6 1 0 0,6 0 0 0,-3 0 4 15,1 0 0-15,-4 0 1 0,0 0 0 0,0-3-13 0,0-2-2 16,3-1-1-16,0-2 0 0,0 0-9 0,0 0 12 16,0-3-12-16,4 1 12 0,-4-4-24 0,6 3-4 15,0-2 0-15,6-3-1 16,0 0-123-16,0 0-25 0,-3-8-5 0</inkml:trace>
  <inkml:trace contextRef="#ctx0" brushRef="#br0" timeOffset="1608.5291">3705 6014 878 0,'0'0'19'0,"0"0"4"0,0 0 1 0,0 0 1 0,0 0-25 0,0 8 0 0,0-3 0 0,0 6 0 16,0-3 68-16,0 5 9 0,0-2 2 0,0-1 0 15,3 6-19-15,-3-3-3 0,0 6-1 0,3-3 0 16,0 2-27-16,3 3-5 0,-3-5-2 0,0 0 0 15,3 0-7-15,0 0-2 0,0-6 0 0,0 1 0 16,-1 2-3-16,1-5-1 0,3-3 0 0,0 1 0 16,-6-4 22-16,6 1 4 0,0-3 1 0,-3-3 0 15,0-2 16-15,3 0 3 0,-3 0 1 0,0-3 0 16,-3-3-4-16,3 0-1 0,-6-2 0 0,-3 3 0 16,3-4-2-16,-3 4 0 0,-3-1 0 0,0-2 0 15,0 0-18-15,-3 0-4 0,3-1-1 0,-3 1 0 16,0 2-10-16,0 1-1 0,0 2-1 0,0-3 0 15,1 3-14-15,-1 3 0 0,3-3 0 0,0 6 0 0,-3-4-10 16,3 4-5-16,0-4-1 0,0 4 0 16,3-1-39-16,3 3-8 0,0 0-1 0,-3 3-579 15,-3-6-115-15</inkml:trace>
  <inkml:trace contextRef="#ctx0" brushRef="#br0" timeOffset="2215.0453">3943 5911 1216 0,'0'0'34'0,"0"0"9"0,0 0-35 0,0 0-8 0,0 0 0 0,0 0 0 15,-6 2 89-15,3 1 16 0,-3 0 3 0,6-3 1 16,0 0-45-16,-6 5-10 16,0 0-2-16,0 1 0 0,3-1-28 0,3-5-7 0,-6 5-1 0,3 0 0 15,-3 1-16-15,6 2 0 0,-3 0 0 0,6 0-9 16,-3 0 9-16,6 5 0 0,-3 0 0 0,3-2 0 15,0-1 0-15,0 1 0 0,3 2 0 0,3-2 0 16,-3-1-10-16,3 3 0 0,-3-2 0 0,-3-3 0 16,0 2 10-16,3-2 14 0,0 0-3 0,-6 3-1 15,0-6-10-15,-3 3 0 0,3 0 0 0,-3-3 0 16,0 3 12-16,-3-2 0 0,-3-1 0 0,6-5 0 16,0 0 24-16,-6 8 4 0,-3-3 2 0,0 0 0 15,3-2-11-15,-3-3-3 0,9 0 0 0,0 0 0 16,0 0-9-16,-3 0-3 0,-3-3 0 0,6 3 0 15,0 0-16-15,0 0 0 0,0 0 0 0,0-5 0 16,0 0 0-16,0 5-12 0,6-5 1 0,3-1 1 0,3 4 10 16,0-4 0-16,-3-2 8 0,2 3-8 0,4-3 0 0,-3 3-18 15,0-3 3-15,3 0 1 0,-3-3 14 0,3-2-12 16,-3 3 12-16,-3-4-12 16,3-2 12-16,-1 1 0 0,-2-1 0 0,0 3 0 0,0-1 0 0,-3 1 0 15,-3-3 0-15,3 3 0 0,-6 0 0 0,0-1 0 16,0 1 0-16,0 3 0 0,-3-4 9 0,0 4-9 15,-3-3 0-15,3 5 9 0,-3-3-9 0,0 6 8 16,3 0-8-16,-3 2 8 0,0 3-8 0,6 0 0 16,-8 5 0-16,2 0 0 0,0 6 0 0,-3 2-11 0,3 1 11 0,3 1-8 15,0 4-1-15,0-1 0 0,3 4 0 0,0-1 0 16,3-3 9-16,3 3 12 0,0-2-2 0,3-1-1 16,0-4-9-16,2-1 0 0,1-5 0 0,0 0 0 15,3 0 0-15,0-6 0 0,3 1 0 0,-3-6 0 16,6 3 0-16,-6-2 0 0,2-4 11 0,1 1-11 15,-3-3 9-15,3 0-9 0,-3-2 8 0,-3-1-8 32,0 1-62-32,0 2-18 0,-3 0-3 0</inkml:trace>
  <inkml:trace contextRef="#ctx0" brushRef="#br0" timeOffset="3092.1814">4672 5786 1450 0,'-3'-7'32'0,"3"7"6"0,0-6 2 0,-3 1 1 0,0 2-33 0,0-2-8 0,3 5 0 0,-3-3 0 16,-3 1 47-16,3-1 7 0,3 3 2 15,-5 0 0-15,-1 0-24 0,6 0-5 0,-6 5-1 0,3 1 0 16,-3 2-10-16,3 2-1 0,0 1-1 0,0 2 0 15,3-2-5-15,-3 4-1 0,3 4 0 0,0-3 0 16,3 0-8-16,3 2 0 0,0-2 0 0,0-3 0 16,3 3 0-16,-4-3 0 0,4-2 0 0,-3 0 0 15,3-3 0-15,0-3 8 0,0 0-8 0,0-5 8 16,-3 0 5-16,3-5 1 0,-3 0 0 0,3-6 0 16,-3 0 18-16,-3 1 4 0,3-1 1 0,-6-2 0 15,3-6-20-15,-6 1-4 0,0 2-1 0,-3 0 0 16,3-5-3-16,-3 2-1 0,0-2 0 0,-3 3 0 15,0-1-28-15,0 3-5 0,0 1-2 0,0 1 0 16,3 4 15-16,0 2 4 0,0 5 0 0,3-2 0 0,0 2 8 16,3 3-8-16,0 0 8 0,0 0-8 0,0 0 0 15,0 0 0-15,0 0 0 0,6 5 0 0,6 1 8 16,-3-1 0-16,0-2 0 0,0-1-8 16,3-2 8-16,3-5 0 0,-3-3 0 0,3 0 0 0,-3-2 0 0,0-1 0 15,2-5 8-15,4-2-8 0,-6-4 11 0,3 1-3 16,-3 0 0-16,3-3 0 0,-3-2 4 0,-3-1 1 15,-3 1 0-15,0-1 0 0,0-2-4 0,-4 3-1 16,-2-3 0-16,0 0 0 0,-2 0-8 0,2 0 10 16,-3-1-10-16,-3 7 10 0,3-4-10 0,-3 6 0 15,0 2 0-15,0 6 0 0,3 5 0 0,-3 3 0 0,6 5-10 0,0 0 10 16,-6 8-18-16,-3 5 2 0,6 3 1 16,-3 5 0-16,0 0 6 0,3 8 1 0,0 6 0 0,-3 2 0 15,3 5 8-15,0 3-12 0,0 8 12 0,0 5-12 16,0 1 12-16,3-1-8 0,0 3 8 0,3 2-8 15,0-2 8-15,0-3-12 0,3 0 12 0,3-2-12 16,0-3 0-16,0-6 0 0,0-4 0 0,3-6 0 16,-3 0 12-16,3-3-8 0,-6-2 8 0,2-5-8 15,1-1 8-15,3-8 0 0,-6-2 0 0,3-2 0 16,-3-4 8-16,0-2 3 0,-6-8 1 0,0 0 0 16,0 0 26-16,9-8 6 0,-6-2 0 0,0-6 1 15,-6 0 0-15,0-3 0 0,-6-2 0 0,3 0 0 16,0-3-17-16,-6 0-4 0,0 3-1 0,0 0 0 15,1 0-23-15,-1 2 9 0,3 6-9 0,-3 5 0 16,3-2-31-16,0 2-13 0,0 2-2 0,0 4-930 16</inkml:trace>
  <inkml:trace contextRef="#ctx0" brushRef="#br0" timeOffset="3883.1037">3869 7279 1146 0,'-3'16'32'0,"3"-6"8"0,3 6-32 0,-3 5-8 0,0 0 0 0,0 1 0 15,3-1 60-15,0 3 10 0,0-1 2 0,0-2 1 16,-3-2-25-16,2-3-6 0,1-3-1 0,0 0 0 16,0 1-7-16,3-6-2 0,-6-1 0 0,0-7 0 15,0 0 7-15,0 0 1 0,0 0 0 0,0 0 0 0,0 0 18 0,0 0 4 16,0-7 1-16,-3-1 0 16,0-3-10-16,-3-2-1 0,1-3-1 0,-1-3 0 0,0 1-22 0,0-1-4 15,3-4-1-15,-3 1 0 0,0-4-12 0,0 2-4 16,0 3 0-16,0-3 0 0,0 3 0 0,3 2-8 15,3 1 12-15,-3 2-4 0,6 3-8 0,-3 2 0 16,3 1 0-16,3-1 0 0,-3 6-12 0,3-1 12 16,3 4-10-16,0-3 10 0,0 2-8 0,0 0 8 15,2 1 0-15,1 2-9 0,-3-3 1 0,3 3 0 16,0 0 0-16,0 0 0 0,0 0 8 0,-3 0-10 0,0 3 10 0,-9-3-10 16,0 0 10-16,12 5 0 0,-3-2 0 0,0 2 0 15,-1 0 0-15,-8-5 0 0,6 8 0 0,0 3-8 16,0-1 8-16,-3 6 8 0,3 0-8 0,-3 2 11 15,6 1-11-15,-6 2-17 0,3 3 4 0,-3 0 1 16,6 0-2-16,-3-1 0 0,0-1 0 0,0-1 0 16,0-3-7-16,3-2-2 0,0 0 0 0,0-3 0 15,0-5 10-15,-1 0 1 0,1 0 1 0,0-3 0 16,0-2 11-16,3-3-8 0,-3-5 8 0,3 2-8 16,-3-5 8-16,0 0 8 0,-3-2-8 0,0-1 11 15,0-2 11-15,-3-3 2 0,-3 0 1 0,0 0 0 16,-6 0 7-16,3 0 2 0,-3-2 0 0,-3 2 0 15,-3 0-10-15,3 0-3 0,-3 0 0 0,0 3 0 16,0 3-9-16,3-1-1 0,0 3-1 0,1 3 0 16,2-3-20-16,0 3-4 0,0-1-1 0,6 6 0 15,-3-5-42-15,0 2-9 0,0-2-2 0,3 0 0 16,3 2-122-16,0-2-25 0,0-1-5 0</inkml:trace>
  <inkml:trace contextRef="#ctx0" brushRef="#br0" timeOffset="4354.1543">4214 6668 1292 0,'0'0'28'0,"0"7"7"0,0 1 1 0,3 8 0 0,0 0-36 15,0 3 0-15,0 2 0 0,0 5 0 0,3 3 44 0,0 3 1 0,0 3 1 0,-3-1 0 16,6 0-13-16,-4-2-2 0,-2 2-1 0,3-2 0 16,0 0-22-16,0 0-8 0,-3-3 0 0,0-5 9 15,3 2 0-15,-3-5 0 0,0 3 0 0,0-3 0 16,0-2 19-16,3-3 3 0,-6-3 1 0,0-3 0 16,0 1-2-16,0-6 0 0,-3 1 0 0,3-6 0 15,0 0-3-15,0 0-1 0,0 0 0 0,3-8 0 16,0-8-18-16,-3 0-8 0,6-3 8 0,-3 1-8 15,0-1-12-15,0 1-8 0,0-1-2 0,3 1 0 16,0 2 10-16,3 3 1 0,-6 2 1 0,6 3 0 16,0 0-2-16,0 6 0 0,-4 2 0 0,-5 0 0 15,0 0 0-15,15 5 0 0,-3 3 0 0,0 2 0 16,-3 4 12-16,0-4-10 0,3 1 10 0,-6 2-10 16,-3 3 10-16,3 0 11 0,-3 0-3 0,-3 0 0 15,0-3 14-15,-3 5 2 0,0-2 1 0,-3 0 0 0,3 0 26 0,-3-3 5 16,-3 3 0-16,6-3 1 0,-6-2-11 0,3 2-2 15,0-5-1-15,0 0 0 0,0 0-32 0,3-3-11 16,3-5 0-16,-6 3 9 16,6-3-37-16,0 0-8 0,0 0-2 0,0 0-594 15,0 0-120-15</inkml:trace>
  <inkml:trace contextRef="#ctx0" brushRef="#br0" timeOffset="4626.3471">4571 7189 1011 0,'-3'10'28'0,"3"-2"8"0,-3 5-36 0,0 6 0 0,3-6 0 0,0 3 0 15,0-3 62-15,3 3 6 0,0-3 0 0,0 1 1 16,3-1-28-16,0-3-5 0,3-2-2 0,0 0 0 16,0-5-18-16,0 0-4 0,3 2-1 0,-3-5 0 15,2-5 14-15,1-1 3 0,-3-2 1 0,0 0 0 16,0-2 27-16,-3-3 4 0,-3-1 2 0,0 1 0 15,0 3-9-15,0-1-1 0,-3 0-1 0,0 4 0 16,-3-4-8-16,0 0-2 0,0 1 0 0,-3-3 0 16,0 5-29-16,0-3-12 0,3 0 11 0,-3 1-11 15,3-1-112-15,-3-2-29 0,3 2-6 0</inkml:trace>
  <inkml:trace contextRef="#ctx0" brushRef="#br0" timeOffset="4893.4766">4773 6678 1288 0,'0'13'28'0,"3"-7"7"0,0 4 1 0,0 1 0 0,0 2-36 0,0 0 0 16,3 6 0-16,0-1 0 0,-3 3 84 0,3 1 11 16,0 1 1-16,3 1 1 0,-6 0-18 0,6 0-4 15,0 0-1-15,-3-1 0 0,0 1-23 0,0 0-5 0,0 0-1 0,-3-3 0 16,3 3-30-16,3-3-7 0,-3 0 0 0,-3-2-8 15,-3-3 0-15,8 0 0 0,1-3 0 0,3-3 0 16,-3 1 0-16,0-1 0 0,3-2 0 0,-3 0 0 16,3-5 0-16,0 0 0 0,-3-1-10 0,3-4 10 31,-3-1-29-31,-1 0 1 0,1-2 1 0,0 0 0 16,-3-1-105-16,0-1-22 0,-3 1-4 0</inkml:trace>
  <inkml:trace contextRef="#ctx0" brushRef="#br0" timeOffset="5078.8988">4675 7046 1508 0,'0'0'33'0,"0"0"7"0,9 0 2 0,-3-3 0 16,6 3-34-16,0-2-8 0,0 2 0 0,3-6 0 15,6-2 87-15,-1 0 15 0,1-2 3 0,6-1 1 0,-3-2-29 0,0 0-5 16,-1 0-2-16,1-1 0 0,0 1-42 0,0 3-8 15,-3-1-1-15,0 3-664 16,-4-3-133-16</inkml:trace>
  <inkml:trace contextRef="#ctx0" brushRef="#br0" timeOffset="22587.3011">14802 5868 982 0,'0'0'21'0,"-9"3"5"0,-3 0 1 0,-3-1 1 0,0 1-28 0,-3 2 0 0,0 1 0 0,0 2 0 15,-2 2 38-15,2 1 2 0,0 5 0 0,0-1 0 16,-3 4-40-16,3 5 0 0,3 0 0 0,-3-1 0 15,4 4 26-15,5-3 1 0,-3 2 0 0,3 6 0 16,0 0 3-16,0 7 1 0,-3 4 0 0,3 2 0 16,0 5-3-16,-3 13-1 0,6 1 0 0,3-16 0 15,3 2-3-15,0 3 0 0,3 2 0 0,6 1 0 16,0-3-24-16,3 2 8 0,3 1-8 0,9 18 0 16,0-3 0-16,5-7 0 0,1-3 0 0,3-6 0 0,3-4 0 0,-4-6 0 15,1-8 0-15,3 2 0 0,0-4 13 0,-1-4-2 16,4-4-1-16,0-6 0 0,-1 0 5 0,1-5 1 15,3 0 0-15,-1-5 0 0,-5-3 20 0,3-6 5 16,-3-2 1-16,-1-5 0 0,1-8 18 0,3-1 3 16,-4-4 1-16,1-6 0 0,0 0-4 0,0-2-1 15,-4-6 0-15,1-5 0 0,-3-8-3 0,-3-3-1 16,-4-2 0-16,-2-3 0 0,0-2-17 0,-6-4-3 16,0-1-1-16,-3-4 0 0,-3-2-18 0,-6-3-3 15,-3-2-1-15,-3-3 0 0,-6 2-4 0,-3 1-8 16,-3-1 11-16,-3 6-11 0,0 3 13 0,-6 2-4 15,4 5-1-15,-1-2 0 0,3 3 15 0,0 2 2 16,-3 0 1-16,0 5 0 0,1 6-6 0,-1 2 0 0,-6 3-1 0,0 3 0 16,3-1-5-16,-5 3-1 0,-4 3 0 0,-6 0 0 15,0 3-13-15,-2-1 11 0,-7 4-11 0,3 1 10 16,-5 4-10-16,2 2-9 0,4 5 9 0,-1 6-13 16,0 5 13-16,-2 5 8 0,2 6 0 0,-3 10-8 15,7 3 0-15,-1 8-16 0,0 2 2 0,4 8 0 16,5 3 14-16,3 11-11 0,3 10 11 0,9-10-10 15,4 5-18-15,5 10-3 16,0 3-1-16,6 3-773 0,3 5-155 0</inkml:trace>
  <inkml:trace contextRef="#ctx0" brushRef="#br0" timeOffset="24040.3777">13843 7930 903 0,'-3'31'20'0,"3"-31"4"0,0 0 0 0,0 0 2 0,-3 8-26 0,3-8 0 0,0 13 0 0,0-2 0 15,0 2 40-15,3 1 4 0,-3 1 0 0,3 7 0 16,3 4 4-16,0 0 0 0,0 6 1 0,3 5 0 16,3 6-8-16,-3 2-1 0,3-3-1 0,-3 0 0 15,2 3-15-15,1 3-4 0,0-1 0 0,-3 1 0 16,-3-6-12-16,0 1-8 0,3-4 10 0,-3-4-10 16,-3-3 16-16,3-3-2 0,-3-3-1 0,3-5 0 15,-3-2 19-15,-3-6 3 0,0 0 1 0,3-2 0 16,-3-3 6-16,0-8 2 0,0 0 0 0,0 0 0 15,0 0-2-15,0 0 0 0,-3-5 0 0,0-3 0 0,-3-3-15 0,3-2-3 16,0-6-1-16,3 1 0 0,-3-3-12 0,3-3-3 16,-3 0 0-16,3 0 0 0,0 3-8 0,3 0 0 15,-3 0 0-15,3-1 8 0,6 4-8 0,-3-1 0 16,-3 4 0-16,6-4 0 0,0 3 0 0,-3 3 0 16,0 2 0-16,-1-2 0 0,4 3 0 0,-3-1 0 15,3 3-9-15,-3 3 9 0,-6 5 0 0,9-3 0 16,0 0-8-16,0 9 8 0,0 2 0 0,-3 0 0 15,3 0-8-15,0 2 8 0,-3 3 0 0,3 6 0 16,-3-1 11-16,0 4-11 0,0-4 12 0,-3 6-4 16,2-3 0-16,-2 3-8 0,3 0 12 0,-3-3-12 0,0-3 12 0,0 1-12 15,0-6 8-15,0 0-8 0,0 1 0 0,3-4 0 16,0 1-10-16,-3-3-9 0,3-3-1 0,0-2-1 31,0-1-50-31,0-4-9 0,3-1-3 0,-3-2-473 0,0-6-94 16</inkml:trace>
  <inkml:trace contextRef="#ctx0" brushRef="#br0" timeOffset="24316.5382">14364 8443 948 0,'-3'-29'27'0,"3"29"5"0,-3 5-32 0,3-5 0 0,0 0 0 0,0 0 0 16,-6 3 96-16,0-1 12 0,-3 1 2 0,9-3 1 16,-6 11-39-16,3 4-8 0,-3 1-2 0,3 0 0 15,0-3-26-15,3 1-4 0,0 2-2 0,0-1 0 16,3 4-14-16,3-1-2 0,-3 1-1 0,6-3 0 15,-3-3-13-15,3-5 0 0,0 3 8 0,0-3-8 16,3-3 0-16,-3 0 9 0,3-2-9 0,-3-3 8 0,0 0 9 0,-1 0 2 16,-2-6 0-16,-6 6 0 0,0 0 26 0,9-7 6 15,-3 4 1-15,-3-5 0 0,-3 0-6 0,0-3-1 16,-3 1 0-16,3-3 0 0,-3 5-18 0,0 2-4 16,-3 1-1-16,-3-3 0 0,6-2-22 0,-5-4 8 15,2 1-8-15,0 0 0 16,3 5-25-16,0-3-10 0,0 3-1 0,0-2-1 15,3-1-155-15,0 1-30 0,3 2-6 0</inkml:trace>
  <inkml:trace contextRef="#ctx0" brushRef="#br0" timeOffset="24701.2428">14516 8361 892 0,'-3'-13'25'0,"3"13"6"0,6 18-31 16,-3 1 0-16,3-3 0 0,-3 5 0 0,0 0 94 0,-3 3 13 15,6-3 2-15,0 3 1 0,-3-3-38 0,2 3-7 0,-2-1-1 0,3 1-1 16,0-5-33-16,3-1-6 0,-3-2-2 0,0-3 0 15,3-2-4-15,-3 0-1 0,0-6 0 0,3-2 0 16,0 2 8-16,-3-5 2 0,0-3 0 0,0-2 0 16,0-3 19-16,0 0 4 0,0-3 1 0,0 1 0 15,-3-3-8-15,0 2-2 0,-3-2 0 0,0 0 0 16,0-3-16-16,0 2-3 0,-3-1-1 0,3 1 0 16,-3 4-6-16,0 2-2 0,0 0 0 0,3 0 0 15,0 3-13-15,0 5 8 0,0 0-8 0,0 0 0 16,0 0 0-16,0 0 0 0,6 8 0 0,-3 0 0 15,2 2 0-15,1-2-10 0,3 0 2 0,-3 3 0 0,3-1 8 16,0-2 0-16,0 0 0 0,0 0-8 16,3 0 8-16,-3-3 0 0,0-2 0 0,0-1-8 0,3 4 8 0,-3-6 0 15,-3-3 0-15,-1-2 0 0,1-3 16 0,0 3 4 16,0-1 2-16,0-2 0 0,-3-2 26 16,0-1 4-16,-3-5 2 0,0 3 0 15,-3 3 2-15,0-1 1 0,0-2 0 0,-3-1 0 0,0-1-32 0,-3 1-6 16,4 1-2-16,-4 3 0 15,0-1-45-15,3-2-8 0,-3 5-3 0,3 0-731 16,0-3-146-16</inkml:trace>
  <inkml:trace contextRef="#ctx0" brushRef="#br0" timeOffset="25104.1254">15171 7840 1232 0,'0'0'35'0,"0"10"7"0,0 3-34 16,0 1-8-16,3 2 0 0,0 2 0 0,-3 3 50 0,3 0 8 16,0 3 2-16,2 3 0 0,-2-1-3 0,3 3 0 15,-3 3 0-15,3 2 0 0,0 1-21 0,-3 2-4 16,0 0 0-16,0-3-1 0,0 1-8 0,0-12-2 15,0 1 0-15,-3 0 0 0,3-3-13 0,0 0-8 16,-3-2 8-16,3 2-8 16,-3-5-32-16,3 8-12 0,0-6-1 0,0-4-464 15,-3-4-93-15</inkml:trace>
  <inkml:trace contextRef="#ctx0" brushRef="#br0" timeOffset="25823.0941">15028 8062 1018 0,'3'13'22'0,"9"6"5"0,0-6 1 0,-1 0 1 0,1 0-29 0,0-2 0 0,3-3 0 0,0 0 0 16,0 0 21-16,0-6-1 0,0-10-1 0,3 0 0 16,-4 1 35-16,1-7 7 0,0 1 2 0,0-3 0 15,-3-2 29-15,0-1 5 0,-3-5 2 0,0 3 0 16,0 0-27-16,-3 0-6 0,-3-3-1 0,0 3 0 15,0 0-34-15,-3 0-7 0,-3 2-2 0,0 0 0 16,0 4-12-16,3-4-2 0,0 1-8 0,-3 4 12 16,3 6-12-16,0 8 0 0,0 0 0 0,0 0 0 0,0 0 0 15,0 0-8-15,3 8 8 0,3 3-13 0,0 5 1 0,-1 2 0 16,4 6 0-16,0 3 0 16,-3 4 12-16,3 4-9 0,3 2 9 0,-3 0-8 15,0 0 8-15,0-3 0 0,-3-2 0 0,3 2 0 0,0 1 0 0,-3-3 0 16,-3-3 0-16,3-6 0 0,3-1 12 0,-4 1-1 15,-2-4-1-15,3-3 0 0,-3-3 9 0,0-2 1 16,3-3 1-16,-6 0 0 0,0-8 2 0,0 0 0 16,0 0 0-16,0 0 0 0,6-11-1 0,-3 0 0 15,0 1 0-15,0-9 0 0,0 1-6 0,0-3-2 16,0-1 0-16,0-1 0 0,-3-4-14 0,3 1 9 0,-3 5-9 0,0 2 8 16,3-2-8-16,-3 8 0 0,-3-3-12 0,3 5 12 15,0 1-19-15,0 4 4 0,0 1 1 0,0 2 0 31,0 3-11-31,0 0-3 0,3 8 0 0,-3 5 0 0,0 1 11 0,3 2 1 0,0 5 1 16,0-3 0-16,0 1 15 0,3 5 0 0,-3-1 0 0,3 1-9 16,3 0 9-16,-3-3 0 0,0-8 0 0,3 1-8 15,0-1 8-15,-4-3 0 0,4 1 0 16,0-6 0-16,0 1 0 0,3-4-8 0,-3 1 8 0,0-3-8 16,3-3 8-16,-3-2 0 0,0-3 0 0,3 0 0 15,-3-2 16-15,0-4 0 0,0-2-1 0,-1-2 0 16,1 2 2-16,-3-2 1 0,-3-6 0 0,3 5 0 15,-6-2-10-15,0 3-8 0,0-6 9 0,-3 5-9 16,0 1 0-16,-3 2 8 0,0 0-8 0,0 0 0 16,0 5 0-16,-2 4 0 0,2 4 0 0,3 0 0 15,-3-2 0-15,0 2 0 0,0 6 0 0,3 0 0 0,3 5 0 16,-3 2 0-16,3 1 0 0,3 2 0 0,0 5 0 0,3-2 0 16,0-2 9-16,3 1-9 0,0 1 0 0,5-2 0 15,-2-4 0-15,3-2 0 0,3 3 8 0,3-3-8 16,-3-3 0-16,0 0 8 0,5-2-19 0,-2-3-4 15,6-3-1-15,-3 0-939 16</inkml:trace>
  <inkml:trace contextRef="#ctx0" brushRef="#br0" timeOffset="26584.845">14733 9332 957 0,'3'37'20'0,"0"-24"5"0,0 0 1 0,0 3 2 0,-3 3-28 0,6 2 0 16,-3 0 0-16,0 0 0 0,0-5 61 0,3 0 7 16,-6-3 0-16,3 3 1 0,0 0-1 0,0-5 0 15,-3-11 0-15,3 8 0 0,0-1-6 0,0 1-2 16,-3-8 0-16,0 0 0 0,3-5-3 0,0 0-1 0,-3 0 0 0,3-1 0 16,-6 1 7-16,3-3 1 15,0-3 0-15,-3-4 0 0,3-7-27 0,-3 4-5 0,0-3 0 0,0 2-1 16,3-7-11-16,0 7-3 0,0 1 0 15,0-1 0-15,3 1-17 0,0-1 0 0,3 3 0 16,0 0 0-16,0 0 0 0,2 1 0 0,-2 1 0 0,3 1-9 16,3 5 0-16,0-2 0 0,0-4 0 15,0 1 0 1,0 3-16-16,0-1-3 0,0 6-1 0,-3-3 0 16,0 2-2-16,2 4 0 0,-2-1 0 0,0 3 0 0,0-2 16 0,0 2 3 0,-3 2 1 0,3 3 0 15,-3 1 11-15,0 4-8 0,-3 1 8 0,0 2-8 16,0 3 8-16,0 0-8 0,0 0 8 0,0 0-8 15,0 2 8-15,0 1 0 0,3-1 0 0,-3-2 0 16,0 0 0-16,3 0 0 0,0 0 0 0,0-3 0 16,-3 0 0-16,5-2 0 0,-2-3 0 0,0-3 0 15,3-5 0-15,0 0 0 0,-3 3 0 0,0-6-8 16,3 0 17-16,-6 1 4 0,3-6 1 0,-3 2 0 0,0 1 13 0,0 0 2 16,0-3 1-16,-3-3 0 0,-3 3-6 15,3 0 0-15,-3 1-1 0,0 1 0 0,-3-2-11 0,0 0-3 16,0 0 0-16,-3 3 0 0,3-5-21 0,-3 2-4 15,0-3 0-15,3 0-1 16,0 1-131-16,0-3-25 0,1-1-6 0</inkml:trace>
  <inkml:trace contextRef="#ctx0" brushRef="#br0" timeOffset="26983.1678">15135 8715 1274 0,'3'35'28'0,"0"-22"5"0,0 0 2 0,0 3 1 0,0 3-28 16,3 4-8-16,0 1 0 0,0 0 0 0,-3 3 36 0,3 4 5 0,0 1 2 0,-1 0 0 16,-2 0 4-16,3 2 1 0,-3 0 0 0,-3-5 0 15,3 1 6-15,0-7 2 0,0 1 0 0,-3-3 0 16,3 3-20-16,-3-5-3 0,0-6-1 0,0 0 0 16,0-5-7-16,3 3-1 0,0-6-1 0,-3-5 0 15,0 0-9-15,0 0-2 0,0-8 0 0,3 0 0 16,-3 0-12-16,3 0 0 0,0-2 8 0,0-4-8 15,3 1 0-15,-3 0 0 0,3-3 0 0,0 3-10 16,0 0 10-16,0-1 0 0,0-2 0 0,3 6-8 16,0 2 8-16,0 0-12 0,0 3 12 0,-1 2-12 15,4 3 1-15,-3 3 0 0,0-1 0 0,0 4 0 16,-6 2-2-16,6 0-1 0,0-1 0 0,-3 4 0 16,0-3 14-16,-3 5 0 0,0-2 0 0,-3 2 0 15,0 0 10-15,0 0 5 0,-3 1 1 0,0-4 0 0,0 4 19 16,0-4 4-16,-3 3 1 0,0 1 0 0,0-4-20 0,0-2-3 15,0 0-1-15,0-3 0 0,3 1-16 0,-3-4 0 16,6-2 8-16,0 0-8 16,-6 3-44-16,6-3-13 0,0 0-3 0,-3-5-851 15</inkml:trace>
  <inkml:trace contextRef="#ctx0" brushRef="#br0" timeOffset="27244.6246">15510 9030 1314 0,'3'48'28'0,"-3"-32"7"0,0 0 1 0,3-1 1 0,3 4-29 0,-3 0-8 0,3 2 0 0,0-3 0 15,0-2 10-15,3 0 1 0,3-3 0 0,-4 0 0 16,1-5-2-16,3 0 0 0,0-2 0 0,0-4 0 16,-3 4 0-16,3-1 0 0,-3-3 0 0,0-2 0 15,0-2 31-15,0-1 7 0,-3 1 1 0,-3-4 0 16,0 1 20-16,0-3 4 0,-3 0 0 0,0 0 1 15,-3 0-5-15,0 0-2 0,-3 3 0 0,0-3 0 16,-3-3-26-16,0 4-6 0,0-4-1 0,0 0 0 16,-3 1-33-16,3-1-12 0,-3 1 0 0,3-4 0 15,0-2-137-15,0 3-27 0,3-3-6 0</inkml:trace>
  <inkml:trace contextRef="#ctx0" brushRef="#br0" timeOffset="27485.8819">15671 8599 1404 0,'0'11'31'0,"3"2"6"0,0 0 2 0,0 3 0 0,0 2-31 16,0 1-8-16,0-1 0 0,5 6 0 0,-2-3 13 0,-3 3 2 16,3-3 0-16,0 6 0 0,0-1 20 0,0 3 4 15,0 1 1-15,0 1 0 0,0-4 14 0,0 2 3 16,3-5 1-16,-3-3 0 0,3 3-35 0,-3-1-7 0,0 1-2 0,0-5 0 15,-3-1-14-15,0-4 0 0,6 1 8 0,0-4-8 16,-4-3 0-16,1 0 0 0,0-3 0 0,3-2-10 31,0-3-31-31,-9 0-7 0,0 0 0 0</inkml:trace>
  <inkml:trace contextRef="#ctx0" brushRef="#br0" timeOffset="27653.5771">15647 8972 1627 0,'3'-34'46'0,"-3"34"10"16,6 10-44-16,3-4-12 0,0-4 0 0,0-2 0 15,2-2 64-15,1-4 10 0,3 1 2 0,3 0 1 16,0-6-12-16,0 0-2 0,-3 1-1 0,3-1 0 16,-1 1-152-16,1 2-30 0,0-5-7 0</inkml:trace>
  <inkml:trace contextRef="#ctx0" brushRef="#br0" timeOffset="32218.4617">16436 8607 1396 0,'0'0'31'0,"0"0"6"0,0 0 2 0,-3-5 0 0,0-1-31 0,0 1-8 0,3 0 0 0,0 5 0 16,0 0 52-16,0 0 8 0,0 0 3 0,0 0 0 15,0 0-29-15,0 0-6 0,0 8 0 0,0 0-1 16,0 2-11-16,3 6-3 0,0 0 0 0,0 2 0 16,0 6-2-16,0-3-1 0,0 1 0 0,3 4 0 0,-1 6-10 0,-2-6 0 15,3-5 0-15,0-5 8 0,0 3-8 0,0-9 0 16,0 1 0-16,0 0 0 0,3-3 0 0,-3-3 0 15,3 0 0-15,-3-2 0 0,0 2 0 0,-6-5 0 16,9-5 0-16,0 2 8 0,-3-2 21 0,0 0 4 16,-3-3 1-16,3-3 0 0,0 0-12 0,0-2-2 15,-6 3-1-15,2-4 0 0,1 1-3 0,-3 3 0 16,0-1 0-16,0 0 0 0,-3-2 2 0,3 3 0 16,-2-4 0-16,2 6 0 0,-3 3-2 0,3 0-1 0,0 5 0 15,0 0 0-15,0 0-15 0,0 0 0 0,0 0 0 0,3 8 0 16,2 2 0-16,1 4 0 0,0-6 0 0,0-1 0 15,0 1-8-15,-6-8 8 0,0 0 0 0,9 11 0 16,-3-3 0-16,3 0 0 0,-9-8 0 0,0 0 0 16,0 0 0-16,12 3 0 0,0 2 0 0,-12-5 0 15,0 0 24-15,0 0 4 0,12-11 2 0,-6 1 0 16,3-4 18-16,-6 1 4 0,0 0 1 0,-3 2 0 16,3 1-10-16,-3-3-3 0,-3 2 0 0,0-2 0 15,0-3-20-15,0 3-4 0,-3 5 0 0,3-3-1 16,-3-7-15-16,3-1 0 0,0 1 0 0,0 2 0 15,6 10-28-15,-3-2-9 0,3-2-2 16,0 5 0-16,-3 2-143 0,3-2-29 0,6 2-5 0,0-2-691 16</inkml:trace>
  <inkml:trace contextRef="#ctx0" brushRef="#br0" timeOffset="32568.0022">16835 8408 1490 0,'-3'32'32'0,"3"-32"8"0,0 0 0 0,0 0 3 0,0 0-35 0,-3 3-8 16,-3-6 0-16,6 3 0 0,0 0 78 0,0 0 14 15,-9 11 2-15,9-11 1 0,0 0-41 0,-3-3-8 16,-3 8-2-16,0 1 0 0,-3 2-23 0,3 0-5 16,6 2 0-16,-6 6-1 0,0 5-3 0,3-2-1 15,3-9 0-15,0 1 0 0,3 2-11 0,-3 3 0 16,6 0 0-16,3 2 8 0,3-2-8 0,-3 0 0 16,-6-3 0-16,6-2 0 0,3 0 0 0,-4-9 0 15,-8-2 0-15,0 0 0 0,6 0 16 0,3 3 0 0,-3 0 1 16,-6-3 0-16,3-14 17 0,3 1 3 15,0 2 1-15,0 1 0 0,-6-6-23 0,3-3-5 0,0-4-1 16,3 4 0-16,0 9-9 0,-6-4 0 0,0-4 0 0,3 2 0 16,3 8 8-16,-6 0-8 0,-3 3 8 0,0 2-8 15,3 3 17-15,0 0-1 0,0 0-1 0,0 0 0 16,0 11-1-16,0-3 0 0,6 2 0 0,-6-2 0 16,-3 0-14-16,6 3 0 0,0-1 0 0,3 1 0 15,0 2-35 1,0-5-3-16,0-3-1 0,3 3 0 0,0 8-144 15,2-5-29-15,-2-9-5 0,3-2-585 0</inkml:trace>
  <inkml:trace contextRef="#ctx0" brushRef="#br0" timeOffset="32813.6863">17129 8289 1436 0,'0'0'32'0,"0"0"6"0,-9 0 2 0,3 0 0 0,6 0-32 0,-9 3-8 15,0-3 0-15,1 0 0 16,-1 0 53-16,3 5 10 0,-3 3 1 0,3 0 1 15,0-2-39-15,0-1-8 0,9 3-2 0,0 0 0 0,0 0-16 0,3 2 0 16,0 3-11-16,3 3 11 0,3 0-10 0,2-5 10 16,1-6-8-16,0 0 8 0,3 6-8 0,-3 0 8 15,-3-4-8-15,0 7 8 0,-3-4 0 0,0 3 0 16,-3-2 0-16,-3-3 0 0,-12-3 31 0,9 6 11 16,0 2 2-16,-3-2 1 0,-9-1 59 0,3 1 11 15,9-8 2-15,-6 7 1 0,0 3-54 0,0-2-10 0,-3-3-2 16,0-3-1-1,3 3-63-15,0-5-12 0,-6-1-2 0</inkml:trace>
  <inkml:trace contextRef="#ctx0" brushRef="#br0" timeOffset="33214.0436">17513 7607 1497 0,'0'0'32'0,"0"0"8"0,6-3 0 0,-6 3 4 0,0 0-36 16,0 0-8-16,6-3 0 0,-6 3 0 0,6 6 68 0,3 4 12 15,-3 4 3-15,3 4 0 0,0 3-27 0,0 6-4 16,0 4-2-16,0 4 0 0,2 2-16 0,-2 3-3 16,-3 2-1-16,0 0 0 0,3-2-14 0,-3 2-4 15,0 3 0-15,-6-2 0 0,0-4-12 0,3 9 11 16,0 13-11-16,-3-22 10 0,0-25-10 0,3-1 0 15,3 3 9-15,0 0-9 16,-6-3-28-16,3-3-11 0,0 1-1 0,0 2-575 0,-3 8-114 0</inkml:trace>
  <inkml:trace contextRef="#ctx0" brushRef="#br0" timeOffset="33542.576">17528 8125 1276 0,'0'0'36'0,"0"0"8"0,6-2-35 0,3-1-9 0,-3 0 0 0,3-2 0 16,-3 0 20-16,6 2 3 0,0-2 0 0,-1 0 0 16,1-3-4-16,0 2-1 0,6 1 0 0,-3 2 0 15,-3-2-3-15,0 3-1 0,0-1 0 0,6 3 0 16,-1 3-5-16,-2-1-1 0,-15-2 0 0,9 3 0 16,3 5 5-16,-3 0 1 0,-3 5 0 0,0 0 0 15,0 3 6-15,3 3 0 0,-3 2 1 0,-3-3 0 16,0 1-6-16,3-3-2 0,3-1 0 0,0-1 0 0,0-4-13 15,-1 1 0-15,1-3 8 0,3 2-8 0,-3 4 0 0,3-9 0 16,-3-10 0-16,0-1-10 0,3 1 10 0,-3-3 11 16,-3 0-3-16,0-2 0 0,-3-1 40 0,0 0 8 15,0-2 2-15,-6 3 0 0,0-4-2 0,3 4-1 16,-3-3 0-16,-3 2 0 0,0-2-25 0,0 2-5 16,0 1-1-16,0 2 0 0,0-3-35 0,-3 0-7 15,0 1-2-15,3 2-604 16,0-3-120-16</inkml:trace>
  <inkml:trace contextRef="#ctx0" brushRef="#br0" timeOffset="33752.6991">17921 7580 1515 0,'0'0'33'0,"0"0"7"0,6 8 2 0,-3 3 1 0,3 2-35 0,0 3-8 0,3 2 0 0,-3 4 0 16,0 4 46-16,0 1 7 0,3 4 2 0,-1 1 0 15,1 2-19-15,-3 1-4 0,0-3-1 0,0 5 0 16,-3-3-12-16,0-2-3 0,0-6 0 0,0 1 0 16,0-1-8-16,3-5-8 0,-3 0 12 0,0-5-12 15,0-2-27-15,0-4-12 0,0-5-2 0,0 1-1 16</inkml:trace>
  <inkml:trace contextRef="#ctx0" brushRef="#br0" timeOffset="34066.7864">18207 7951 1030 0,'0'0'29'0,"0"0"7"0,-6 10-36 0,3-2 0 16,0 5 0-16,3-2 0 0,3 5 59 0,-3-3 5 16,3 0 0-16,-3 1 1 0,6-1-39 0,-3 0-8 15,0 3-2-15,3 0 0 0,0-3-16 0,0-2 0 16,-1-1 8-16,4-4-8 0,0-1 16 0,-3-3 0 15,3-2 0-15,-3-2 0 0,0-3 41 0,3-3 8 16,-6-3 2-16,3-2 0 0,0-3 41 0,-3 0 8 0,0 0 1 0,0-5 1 16,3-5-35-16,-3-1-7 0,-3 1-2 0,0-3 0 15,0-3 10-15,-3-3 3 0,0-2 0 0,-3 0 0 16,0 0-17-16,0 5-3 0,-6 1-1 0,3 4 0 16,-3 1-42-16,3-1-8 0,-6 4-1 0,6 1-1 15,1 7-14-15,2-1 0 0,-3 2 0 0,0 4 0 31,3 2-36-31,3 3-6 0,-3 2-2 0,6 3-783 0,-6 0-157 0</inkml:trace>
  <inkml:trace contextRef="#ctx0" brushRef="#br0" timeOffset="34564.251">16805 9125 1684 0,'-15'3'37'0,"15"-3"8"0,0 0 2 0,0 0 0 0,0 0-38 0,3 5-9 0,-3 6 0 0,6 0 0 16,-3 4 19-16,3 4 1 0,-3 0 1 0,3 2 0 16,6 5 6-16,-6-2 1 0,2 2 0 0,-5 1 0 15,0-1-7-15,3 3-1 0,-3 6 0 0,0 2 0 16,-9 0 1-16,6 0 0 0,6-3 0 0,0-2 0 16,-3-3-7-16,-3 0-2 0,0-2 0 0,3-3 0 15,3-3-12-15,-3-5 0 0,-6-1 0 0,6 1 0 16,0-5-33-16,0 0-3 0,-3-4-1 0</inkml:trace>
  <inkml:trace contextRef="#ctx0" brushRef="#br0" timeOffset="34894.4266">16686 9644 1080 0,'0'0'24'0,"0"0"4"0,0-8 2 0,0 0 0 0,0 0-30 16,3 0 0-16,0 3 0 0,-3 0 0 0,3-3 24 0,3 0 0 15,2 3-1-15,-2-3 0 0,0 0-5 0,3-3-1 16,9 3 0-16,3-2 0 0,-6-1 14 0,3 0 2 15,-3 1 1-15,5 2 0 0,7-3-9 0,-3 3-1 16,-3 0-1-16,-3 3 0 0,3 0-15 0,-4 2-8 16,-2 3 8-16,-3 0-8 0,0 0 8 0,0 6-8 0,0 1 8 0,-3 1-8 15,0 6 19-15,0-1-1 0,3 3 0 0,-3 0 0 16,0 2 1-16,-4-2 0 0,4 0 0 0,0 0 0 16,0 0-2-16,0-3 0 0,0-3 0 0,0-2 0 15,3 0 0-15,-3-2 0 0,-9-6 0 0,9 0 0 16,3 0 31-16,-3-3 5 0,3-2 2 0,-6-3 0 15,-3-3 13-15,-1-2 2 0,1-3 1 0,0 3 0 16,-9-3-8-16,6 0-2 0,0 3 0 0,-2 0 0 16,-4-1-17-16,-3 1-3 0,-3 3-1 0,0-1 0 15,3 3-19-15,-3-3-4 0,-6 4-1 0,3-1 0 16,6 2-42 0,-3 1-9-16,0 2-1 0,1 1-709 0,-1 2-142 0</inkml:trace>
  <inkml:trace contextRef="#ctx0" brushRef="#br0" timeOffset="35818.4272">17570 9263 1227 0,'-6'13'27'0,"6"-2"5"0,6-1 2 0,0 4 1 0,0-1-35 0,3 3 0 0,-6-3 0 0,2 3 0 15,1 0 45-15,0 0 3 0,-6-3 0 0,3-3 0 16,3 4 14-16,0-4 3 0,-6-2 1 0,0-8 0 16,0 0 24-16,0 0 5 0,0 0 1 0,0 0 0 15,-9-5-8-15,6 0 0 0,3-3-1 0,0-6 0 16,-3 1-41-16,3-5-8 0,0-1-2 0,3-2 0 16,0-3-22-16,-3 3-5 0,0 0-1 0,3 2 0 15,6-2-8-15,-6 3 0 0,-3 2 0 0,6 3 0 16,0-1 0-16,0 4 0 0,0-1 0 0,-3 6 0 15,3 0-8-15,3 2 8 0,0 3-10 0,-3 5 10 0,0 1-16 0,6 1 2 16,0 1 1-16,2 3 0 0,4 0 5 16,-9-1 8-16,-6 3-13 0,6-2 5 0,0 2 8 0,0 0 0 15,-3 1 0-15,0-1 0 0,0-3 0 0,0 1 0 16,-3 0 0-16,3-3 0 0,-3 0 0 16,3-3 9-16,-6-5-9 0,0 0 0 0,0 0 14 0,0 0-4 15,0 0-1-15,0 0 0 0,0 0 7 0,6-8 2 16,0 0 0-16,-3-3 0 0,2-2-6 0,-2 0-2 15,3 0 0-15,-3-1 0 0,3-4-10 0,0 2 0 16,-3 0 0-16,3-2 0 0,3-1 0 0,-3 3 0 16,0-2 0-16,3 2 0 0,-3 0-12 0,0 3 1 15,0 2 1-15,-3 3 0 0,0 0-1 0,0 6 0 0,3-4 0 0,-6 6 0 16,0 0 11-16,6 8-10 0,0 0 10 0,0 3-10 16,0-1 10-16,-3 1 0 0,0 2 0 0,2 0 0 15,1 1 0-15,0-1 0 0,0 0 0 0,0 0 0 16,0-2 0-16,3 0 0 0,0-4 0 0,-3 1-8 15,0-5 8-15,3 0 0 0,0-1-9 0,3-2 9 16,0-2-12-16,0-1 3 0,-3-2 0 0,2-1 0 16,-2-1-4-16,3-4-1 0,-3 0 0 0,0 1 0 15,-3-3 4-15,3-1 1 0,-3 1 0 0,3 0 0 16,-3 0-1-16,-3-1 0 0,0 4 0 0,-3-3 0 16,0 5 10-16,0-3 0 0,-3 6 0 0,-3-1-8 15,3 4 8-15,3 2 0 0,0 0 0 0,-6 2 0 16,-3 6 0-16,6 3 0 0,-3 0 0 0,3 2 0 15,0 3 0-15,0 0 0 0,3-3 0 0,3 3 8 0,-3 0-8 16,6-3 0-16,0 0 0 0,6 0 0 0,0-5 0 16,-3 0-8-16,3-3 8 0,-3 1-8 0,2-1 8 0,1-2 0 15,3-3 0-15,-3-3-8 0,0-2 8 0,-3-1 9 16,0 1-1-16,0 0-8 0,-3-3 35 0,-3 0 0 16,0 0 0-16,-3 0 0 0,3 0-17 0,-6-2-3 15,0 2-1-15,0-3 0 0,0 3-29 0,-3-3-5 16,0 1-2-16,0-1 0 15,0-2-152-15,0 0-30 0,0 0-7 0</inkml:trace>
  <inkml:trace contextRef="#ctx0" brushRef="#br0" timeOffset="36304.5002">18385 8885 1198 0,'3'10'34'0,"3"-2"7"0,0 0-33 0,0 3-8 0,0 2 0 0,3 0 0 16,3 6 52-16,-3-3 8 0,3 2 1 0,0 1 1 15,-3 2-26-15,3-5-4 0,-1 2-2 0,-2-2 0 16,0-3-16-16,0 1-3 0,0-4-1 0,0-2 0 16,0 0 21-16,-3-3 4 0,0-2 1 0,0-3 0 15,-6 0 30-15,6-3 6 0,0 1 2 0,-3-6 0 16,0 0 7-16,-3-3 2 0,3-2 0 0,-3-3 0 16,-3-2-38-16,3-4-7 0,-3 1-2 0,0 0 0 15,-3 0-20-15,3 0-5 0,-3 0-1 0,0-1 0 16,0 1-10-16,0 0 0 0,3 3 0 0,0 4 0 15,0 1 0-15,0 3-17 0,6 2 4 0,0 2 1 16,-3 6 0-16,9-2 1 0,-3 2 0 0,3 0 0 16,0 2 1-16,3 4 0 0,3-4 0 0,-1 4 0 0,4-4-1 0,0 1 0 15,0-3 0-15,0 0 0 16,0 0-14-16,3-3-3 0,-4-2-1 0,1 0 0 16,-3-3 1-16,3 0 1 0,-3-3 0 0,-3-2 0 0,0 0 16 0,-3-1 11 15,-3 1-13-15,0 0 5 0,0-3 8 0,-3 3 0 16,-3 2 10-16,-3-2-10 0,0 5 20 0,-3-2-3 15,0 2 0-15,-3 0 0 0,0 2 5 0,0 4 1 16,0-1 0-16,0 6 0 0,0 2-6 0,0 3-1 16,0 3 0-16,3-1 0 0,0 6-16 0,3 3 0 15,0-1 0-15,3 1 0 0,3 2 0 0,3 0 0 16,0 0 8-16,3 0-8 0,0 3 0 0,3-5 0 0,3-1 8 16,-3-5-8-16,6-2 0 0,0-1 0 0,2-4 0 0,1-6 0 15,0 0-8-15,3-3-6 0,3-5-1 0,-1 0-637 16,1-2-128-16</inkml:trace>
  <inkml:trace contextRef="#ctx0" brushRef="#br0" timeOffset="85553.4624">9911 11290 586 0,'-9'-13'12'0,"3"7"4"0,0 1 0 0,0-3 1 0,0 0-17 0,-3 0 0 0,0 0 0 0,0 3 0 15,-2 0 0-15,-1 2 0 0,-3 0 8 0,0 3-8 16,-6 3 0-16,0 0 8 0,0 2-8 0,-2 3 0 16,2 5 33-16,-3 0 0 0,3 6 0 0,0 2 0 15,0 5 18-15,4 4 3 0,2 1 1 0,0 4 0 16,0 4-27-16,0 1-4 0,6 2-2 0,-3 9 0 15,3 2 11-15,3 5 3 0,3 5 0 0,0 1 0 16,3-1 17-16,3 6 4 0,3 0 1 0,3 5 0 0,3 0-26 16,6-2-6-16,3-1-1 0,0-2 0 0,5 2-11 15,7-5-2-15,0-2-1 0,3-3 0 16,-1-8-11-16,-2-6 12 0,3-2-12 0,3-5 12 0,2-8-1 0,1-3 0 16,8-5 0-16,1-3 0 0,3-3-2 0,-4-5 0 15,1-5 0-15,-4-2 0 0,4-9 3 0,3-2 1 16,-1-1 0-16,7-7 0 0,2-3 10 0,-2-5 1 15,-7-8 1-15,1-3 0 0,-3-7 29 0,-1-4 6 16,4-10 0-16,-1-2 1 0,-2-6 2 0,0 0 0 16,-4-8 0-16,-2 1 0 0,-9-7-37 0,-4 1-7 15,1 3-2-15,-6 0 0 0,-6-4-8 0,-3-1-1 0,-1-4-8 0,-8 4 12 16,-3 2-12-16,-3-3 11 0,-6 0-11 0,0 0 10 16,-6-2-10-16,-3 2 12 0,-5 8-12 0,-1 3 12 15,-3 3-12-15,-3 5 10 0,-3 5-10 0,-2 2 10 16,-4 6 3-16,-3 6 1 0,-3 4 0 0,1 6 0 15,-1 3 14-15,0 7 4 0,4 9 0 16,-7 2 0-16,0 5-6 0,-5 8-1 0,-7 6 0 0,-3 7 0 16,-2 9-25-16,2 2 0 0,1 8 0 0,-1 5 0 15,1 3 0-15,-4 3 0 0,-2 2 0 0,-1 3 0 16,4 13-10-16,5 0 10 0,3 6 0 0,4-1-9 16,5 1 9-16,-3 5 0 0,1 5-9 0,2 0 9 15,-2-3-22-15,8-2 0 0,-3-3 0 0,9-3-708 16,4 1-142-16</inkml:trace>
  <inkml:trace contextRef="#ctx0" brushRef="#br0" timeOffset="86351.8933">8619 11983 1388 0,'-3'-13'39'0,"3"5"9"0,0 0-38 0,0-3-10 15,-3-2 0-15,3 0 0 0,-3 0 70 0,3-3 12 16,-6-3 2-16,3 1 1 0,-3-1-15 0,0 1-3 0,0-4-1 0,1 4 0 16,-1-3-10-16,-3 0-3 0,0-1 0 0,-3 1 0 15,0 3-28-15,0 2-5 0,-3-3-2 0,0 4 0 16,0-1-18-16,-5 2 0 0,-7 1 0 0,-3 0 0 31,-3 2-25-31,-3 1-3 0,-5 2 0 0,2 0 0 0,-3 0 11 0,4 3 1 0,-1-3 1 16,-3 5 0-16,4-2 32 0,-4 5 7 0,-3 0 0 0,1 2 1 15,-1 4 7-15,3 2 0 0,4 2 1 0,-1 1 0 16,6 2-14-16,1 0-3 0,5 1-1 0,0 1 0 16,6 1-15-16,0 3 0 0,6-3 0 0,3 2 0 15,-2 1-9-15,5-3 9 0,0-1-13 0,6-1 5 16,3 2-13-16,-3-3-3 0,3 0 0 0,0-2 0 15,0 2 0-15,3-3-1 0,-3 1 0 0,0 2 0 16,3-5 11-16,-3 3 2 0,3-1 1 0,-3 1 0 16,0-3-37-16,0 5-8 0,0-2-2 0</inkml:trace>
  <inkml:trace contextRef="#ctx0" brushRef="#br0" timeOffset="87435.9903">3869 12835 780 0,'0'0'22'0,"0"0"5"0,0 0-27 0,0 0 0 0,0 0 0 0,0-5 0 15,0-1 80-15,0-2 12 0,0 3 1 0,0 0 1 16,0 0-20-16,0-1-4 0,0 1-1 0,0 0 0 16,-3-3-9-16,3 2-1 0,-3-1-1 0,3-1 0 0,-3 5-13 0,0-5-2 15,-3 5-1-15,3 1 0 0,-3-6-15 0,3 5-3 16,-6-2-1-16,0 2 0 0,0 3-1 15,0 0 0-15,-3 0 0 0,0 0 0 0,-6 3-3 0,4-1-1 16,-1 4 0-16,0-1 0 0,0 3-10 16,0 3-8-16,0-1 12 0,3 3-12 0,3 1 0 0,-3 1 0 15,3 1 0-15,4 0-12 0,-1 0 0 0,3-3 0 16,0 3 0-16,3-3 0 16,3 1 1-16,0-1 1 0,3 0 0 0,-1 3 0 0,7-3 10 0,0-2-12 15,0-1 12-15,3-2-12 0,0 3 12 0,0-3-8 16,3 2 8-16,-3-2-8 0,-1-2 8 0,1-1 0 15,-3 0 0-15,0 3-8 0,0 0 8 0,-3-3 0 16,-9-5 0-16,9 8 0 0,0 3 0 0,-3 0 0 0,-3-1 0 16,-3-2 0-16,0 3 12 0,0-1-1 0,-3 1-1 15,0 2 0-15,-3-5 21 0,0 0 4 0,0 2 1 0,-3-4 0 16,0 2-4-16,3 0 0 0,-3-3 0 0,0 0 0 16,0 1-17-16,-3-4-4 0,4-2-1 0,-1 0 0 31,3 0-31-31,0 0-7 0,-3-5 0 0,3 2-585 0,3 1-117 15</inkml:trace>
  <inkml:trace contextRef="#ctx0" brushRef="#br0" timeOffset="88148.9842">3883 12917 1036 0,'0'0'23'0,"0"0"5"0,9 5 0 0,0 3 1 0,-6-3-29 0,3 1 0 0,3-4 0 0,3-2 0 0,-3 3 44 0,3-3 2 16,-3-5 1-16,0-1 0 0,0-1-3 0,3-1 0 16,-3 2 0-16,-3-4 0 0,-1-3 8 0,4-1 0 15,-3 1 1-15,0 0 0 0,-3 0-12 0,3-3-2 16,-6 0-1-16,6 0 0 0,-3-3-18 0,-6 4-4 16,0-1-1-16,3 2 0 0,-3 1-7 0,-3 0-8 15,0 2 11-15,0 1-11 0,-3-1 13 0,4 1-4 16,-7 2-1-16,0 0 0 0,0 3 0 0,3 2 0 0,3 0 0 0,6 3 0 15,-6 0 4-15,-3 6 0 0,6 4 0 16,-3 1 0-16,3-1-12 0,3 3 0 16,3 3 0-16,3 0 0 0,3 3 0 0,-6 2 0 0,0-3 0 0,6 1 0 15,0-1 0-15,3 4 0 0,-3-4-9 0,0-2 9 16,-1-3 0-16,4 1 0 0,0-1 0 0,-3-3 0 16,0 1 0-16,3-3 0 0,-3-3-8 0,3-2 8 15,3-3 0-15,-6 0 0 0,3-3-8 0,-3 0 8 16,2-4-12-16,-5-1 2 0,3-3 0 0,0-2 0 15,0-3-10-15,0-3-3 0,-3-2 0 0,0 0 0 16,0 0-12-16,0 0-2 0,0 0-1 0,-3 2 0 16,-3-2 15-16,6 2 3 0,-6 3 1 0,3 6 0 15,-3-1 19-15,0 3 0 0,0 0-8 0,0 6 8 16,0 2 0-16,0 0 0 0,0 0 0 0,6 0 9 16,0 8 15-16,-3 0 4 0,3 0 0 0,-3 5 0 15,3 0 2-15,-3 0 1 0,2 1 0 0,1-1 0 0,0-3-3 0,-3 1-1 16,3-3 0-16,-6 0 0 0,3 0-3 0,3 0 0 15,-6-8 0-15,3 5 0 0,3 0 4 0,-6-5 1 16,0 0 0-16,6 0 0 16,-6 0-3-16,6-2-1 0,0-4 0 0,-3-2 0 0,3 0-5 0,-3-5-2 15,0-3 0-15,0-5 0 0,0 3-18 0,0-4 10 16,0 1-10-16,0-2 8 0,-3-1-8 0,3 0 0 16,0 3 0-16,0 0 8 0,3 5-8 0,0 0 0 15,-3 3 0-15,0 2 0 0,3 3 0 0,0 0 0 16,-4 5-9-16,-2 3 9 0,0 0 0 0,0 0-12 15,0 0 12-15,12 6-10 0,0 2 10 0,-6 2 0 16,0 1 0-16,0 2-8 0,3 3 8 0,-3-3 0 16,-3 0 0-16,3 1 0 0,-3-1 0 0,3 0 0 0,-3 0 0 0,3-2 0 15,0 0-17-15,0 2-2 0,0-5 0 0,0 0 0 32,0-3-45-32,3-2-10 0,-4-3-2 0,7-3-498 0,-3 0-100 0</inkml:trace>
  <inkml:trace contextRef="#ctx0" brushRef="#br0" timeOffset="88484.3013">4657 12308 950 0,'-3'-10'20'15,"3"10"5"-15,0-11 1 0,-3 6 2 0,0-3-28 0,0 3 0 0,-2-1 0 0,5 6 0 16,-9-5 92-16,0 0 12 0,0 5 4 0,0-3 0 16,0 6-22-16,0 0-4 0,3-1-1 0,-3 3 0 15,0 1-31-15,6 2-6 0,-3-3-2 0,3 3 0 16,0-3-26-16,3 0-4 0,3 3-2 0,0 0 0 0,3-2-10 0,-3-4 0 15,6 4 0-15,0-1-11 0,0-2 11 0,0 2 0 16,0 0 0-16,3-2-8 0,0-1 8 0,0 4 0 16,-4-4 0-16,7 4-8 0,-3-4 8 0,0 4 0 15,-3-4 0-15,0 4 0 0,-3-1 0 0,3 0 0 16,-6 0 0-16,3 3 0 0,0 0 17 0,-3 0-1 16,-3 3 0-16,3-1 0 0,-3-2 18 0,-3 3 3 15,3-1 1-15,-3-2 0 0,0 0-10 0,0 3-1 16,-3 0-1-16,0-1 0 0,0-2-14 0,0 0-4 0,0-5 0 15,0 2 0-15,0 0-16 0,3-5-4 0,-3 0-1 0,3-5 0 32,0 0-68-32,0-3-14 0,3 0-2 0,0 0-456 15,3-5-91-15</inkml:trace>
  <inkml:trace contextRef="#ctx0" brushRef="#br0" timeOffset="88763.1608">4756 12192 1069 0,'0'0'23'0,"0"0"5"0,0 0 0 0,0 0 4 0,0 0-32 0,0 0 0 0,0 0 0 0,-3 8 0 15,3 0 98-15,-3 2 14 0,3 1 2 0,0 2 1 16,3 1-59-16,-3-1-12 0,3 0-3 0,0 0 0 16,3 0-14-16,0 1-3 0,-4-1-1 0,4-3 0 15,3-2-7-15,0 0 0 0,0-2-1 0,3-1 0 16,-3-2-1-16,0-1 0 0,0-4 0 0,-3 2 0 16,3-6 3-16,0 1 1 0,-3 0 0 0,0-3 0 15,3 0 24-15,-6 0 5 0,0 0 1 0,-3-3 0 16,0 1 3-16,0-1 1 0,-3 1 0 0,-3-1 0 0,0 0-1 0,-3 1 0 15,0 2 0-15,3 0 0 0,-6-3-31 16,3 6-5-16,0 0-2 0,0-3 0 16,3 0-13-16,-3 0-10 0,6 3 2 0,-3-3 0 15,3 0-41-15,0 0-8 0,0 3-2 0,6-1 0 16,0-2-129-16,0 3-27 0,3 0-5 0,-3 2-551 16</inkml:trace>
  <inkml:trace contextRef="#ctx0" brushRef="#br0" timeOffset="88972.0889">5012 12237 1155 0,'12'19'25'0,"-7"-12"6"0,-2 1 1 0,3 0 0 0,0 0-32 0,-3 0 0 0,0 0 0 0,0-3 0 16,-3 1 112-16,0-6 16 0,0 0 4 0,0 0 0 15,0 0-16-15,0 0-2 0,0 0-1 0,0 0 0 16,-3-6-50-16,0-2-11 0,0 1-1 0,0-4-1 16,0-5-24-16,0 0-5 0,3-2-1 0,-3-1 0 15,3-2 0-15,0 0-1 0,0 2 0 0,3-2 0 16,3 3 0-16,0 2 0 0,-3 3 0 0,3 2 0 15,0 0-19-15,0 3-19 0,3 3 4 16,0 0 1 0,0 0-92-16,0 5-18 0,0 2-4 0,3 3-800 0</inkml:trace>
  <inkml:trace contextRef="#ctx0" brushRef="#br0" timeOffset="90406.9672">3910 14142 950 0,'0'0'20'0,"0"0"5"0,0 0 1 15,0 0 2-15,6 5-28 0,0 1 0 0,0-1 0 0,0 3 0 0,0 0 61 0,0 5 7 16,0-2 2-16,3-1 0 16,0 6-20-16,0 0-4 0,0 0-1 0,0-3 0 0,0 3 10 0,-4-3 1 15,1-2 1-15,0-1 0 0,3 1-12 0,-6-3-2 16,-3-3-1-16,0 3 0 0,-3-5-4 0,3-3-1 16,0 0 0-16,0 0 0 0,-3 0 5 0,3-3 1 15,3-5 0-15,-6 3 0 0,0-8-15 0,0-1-2 16,3 1-1-16,-3-5 0 0,-3-4-13 0,3 4-2 15,-2-6-1-15,2 0 0 0,3 0 3 0,-3-2 1 16,-3 0 0-16,0 2 0 0,3 0-1 0,3 3-1 0,0 5 0 16,0 0 0-16,-3 3-11 0,6 2 0 0,3 3 0 0,-3 3 0 15,-3 5 0-15,0 0-14 0,15 0 5 0,-4 8 1 16,4 0 8-16,0 2-10 0,0 4 10 0,0 2-10 16,0-1 10-16,-3 1 0 0,0 0 0 0,-3-3 0 15,2-2 0-15,-5 2 0 0,3-2 0 0,-3-1 0 16,0-2 0-16,-3 3 0 0,0-3 0 0,0-3 8 15,-3-2-8-15,3 2 8 0,-3-5-8 0,0 0 8 16,0 0-8-16,0 0 12 0,0-5-4 0,3-1 0 16,-3-4 4-16,0-1 0 0,-3-5 1 0,3-2 0 15,-3-1-13-15,3-2 11 0,-3-3-11 0,-3 1 10 16,3-1-10-16,-3 0 8 0,0 3-8 0,3-3 8 16,0 3-8-16,0 5 0 0,3 0 0 0,0 3 0 15,0 0-18-15,-3-1 4 0,3 6 1 0,3 3 0 16,-3 5 1-16,0 0 1 0,0 0 0 0,0 0 0 15,0 0 2-15,12 11 0 0,0-1 0 0,0 4 0 0,3-1 9 16,-3 0-8-16,3 0 8 0,-3 0-8 0,0-2 8 0,3 2 0 16,-1-2 0-16,-2-3-8 0,0 0 8 0,3-6 0 15,0 1 0-15,-3 0 0 0,3-3 0 0,-3 0-10 16,-3-6 10-16,0 4 0 0,2-9-9 0,1 3 9 16,-3-2 0-16,3-4-9 0,0 1 9 0,-3-3 0 15,0-2 0-15,0 2 0 0,-3-3 0 0,-3 1 0 16,3-1 0-16,-6 1-8 0,0 2 8 0,0-3 0 15,0 4 0-15,-3-1 0 0,-6 2 0 0,3 1 8 16,0 3-8-16,-3-1 0 0,3 0 0 0,-3 4 0 16,0 1 0-16,-3 1 0 0,6 2 0 0,-3 1 0 15,1 4 0-15,-1 4 0 0,9-6 0 0,-3 8-12 0,0 5 12 0,0 3-12 16,0 2 3-16,3-2 0 0,3 5 0 0,0 0 0 16,3 1 9-16,0-1-12 0,2 2 12 0,1 1-12 15,3-5 12-15,3 2-8 0,-3-2 8 0,3-1-8 16,3-2 8-16,-3-3 0 0,0-2 0 0,2-3-8 15,1-3 8-15,-3-2-13 0,0-3 5 0,-3-3 8 16,3-2-16-16,0-3 5 0,-3-3 1 0,-3 1 0 16,0-6 10-16,-1 0 0 0,1-3 0 0,0 1-8 15,-3-1 8-15,0 1 0 0,0-6 0 0,-3 5 0 16,3-2 0-16,-3 3-12 0,-3-1 12 0,-3 1-12 16,3 2-8-16,-3 0-1 0,-3 0-1 0,0 3 0 15,0 5 8-15,0-3 2 0,0 3 0 0,-3 3 0 16,0 0 12-16,4 2 0 0,-1 3 0 0,3 3-9 15,-3 5-4-15,0 0-1 0,3 2 0 0,0 3 0 16,0 3 2-16,3 0 1 0,-3-3 0 0,3 6 0 16,3-3 11-16,0 0-8 0,0 0 8 0,3-1-8 15,0 1 8-15,0-5 0 0,-3 2 0 0,5-2-8 0,-2-3 8 0,0 0 0 16,0-6 0-16,-6-2 0 0,6 0 0 0,3 0 8 16,-3-2-8-16,0-4 11 0,0-2 5 0,-3-2 0 15,0-1 1-15,0-2 0 0,3-3 1 0,-6 3 0 16,3 0 0-16,-3-3 0 0,6 3-10 0,-6-1-8 15,0 4 12-15,0-1-12 0,0 3 20 0,0 6-4 16,0 2 0-16,0 0 0 0,0 0 22 0,0 0 4 16,0 0 1-16,0 0 0 0,3 5-22 0,0 0-4 0,6 3-1 15,-3 0 0-15,3 0-16 0,0 3 0 0,0-4 8 16,-1 1-8-16,1-2-8 0,6-4-6 0,0 4-1 0,-3-6 0 31,3 0-125-31,-3-6-24 0,3 1-6 0</inkml:trace>
  <inkml:trace contextRef="#ctx0" brushRef="#br0" timeOffset="90714.4544">4878 13338 1321 0,'-9'0'28'0,"3"0"7"0,-3 2 1 0,0 4 2 0,-3-1-30 0,3 3-8 0,-3 2 0 0,3 1 0 16,0 0 44-16,0 2 8 0,3-3 2 0,0 4 0 15,6-4-30-15,-2 3-5 0,-1 1-2 0,6-1 0 16,-1 0-17-16,1-2 0 0,3-3 0 0,0 2 0 0,3 3 0 16,0 1 0-16,6-6 0 0,-6-3-9 0,0 3 9 15,3-3 0-15,0 0 0 0,3-2-8 0,0 2 8 0,-4 3 0 16,-2-2 0-16,3 2 0 0,0-1 11 0,-3 4-3 16,-3-6 0-16,-3 6 0 0,0-3 43 0,0 2 8 15,-3 1 1-15,-3 2 1 0,0-2-3 0,0-1-1 16,0-2 0-16,-3 3 0 0,-3-3-30 15,6 0-7-15,-3-3 0 0,3 0-1 16,-3-2-46-16,3-3-9 0,-3-3-1 0,6 3-851 16</inkml:trace>
  <inkml:trace contextRef="#ctx0" brushRef="#br0" timeOffset="91090.4022">4928 13354 1231 0,'0'0'27'0,"0"0"5"0,0 5 2 0,0 3 1 0,3 2-35 0,0 4 0 0,3-1 0 0,0 3 0 16,0 0 20-16,0 2-2 0,3-2-1 0,3 0 0 15,-3 0-7-15,0-3-2 0,3 0 0 0,-3 0 0 16,2-2 20-16,-2-3 3 0,0 2 1 0,0-2 0 16,3-5 0-16,-3 2 1 0,0-5 0 0,-3 0 0 15,3 0-1-15,-3-2-1 0,0-1 0 0,-6 3 0 16,6-8-3-16,-3-2 0 0,0-1 0 0,0-2 0 15,0 0-4-15,0-3-2 0,-3 0 0 0,0 0 0 16,0 0-11-16,-3-3-3 0,0 1 0 0,0-1 0 16,0 1-8-16,-3 2 12 0,-3 3-12 0,6 0 12 15,-3 2-4-15,3 0 0 0,-3 1 0 0,3 5 0 0,-3-1 8 0,6 6 2 16,0 0 0-16,-3 3 0 0,3-3-1 0,3 5 0 16,-3 3 0-16,6 3 0 0,-3-1-17 0,6 4 10 15,-3 1-10-15,0 1 8 0,3-2-8 0,0-1 0 16,0 3 0-16,0-1 0 0,2-1-15 0,-2-1-5 15,0 0 0-15,3-5-1 16,0 0-63-16,0 0-13 0,0-5-3 0,-3-1-684 16</inkml:trace>
  <inkml:trace contextRef="#ctx0" brushRef="#br0" timeOffset="91525.3889">5279 13412 1306 0,'0'0'28'0,"0"0"7"0,0 0 1 0,0 0 1 0,0 0-29 0,0 0-8 15,0 0 0-15,0 0 0 0,0 0 60 0,0 0 10 16,0 0 2-16,0 0 1 0,0 0-14 0,0 0-3 0,0 0-1 0,0 0 0 16,0 0 7-16,0 0 2 0,-5-3 0 0,5 3 0 15,0 0-31-15,-3-5-5 0,0-6-2 0,-3 3 0 16,6 0-6-16,-3-2-2 0,0 2 0 0,0-3 0 16,3 1-8-16,-3 2-2 0,0-3 0 0,3 1 0 15,-3 2-8-15,0-3 0 0,3 3 0 0,0 0 0 16,3 0 0-16,0 0 0 0,-3 3 0 0,3 2 0 15,3 1 0-15,0-1-17 0,0-2 4 0,0-1 1 16,2 1 12-16,1 0-9 0,0 0 9 0,0-3-8 16,-6 0-5-16,6-6-1 0,3 4 0 0,-3-3 0 15,3-6-6-15,-3 3 0 0,-3 0-1 0,0 3 0 16,0-3 13-16,-3 6 8 0,0-1-10 0,0 1 10 0,0-1 0 16,-6 3 0-16,-3 3 0 0,3-1 0 0,0 1-11 0,-6 3 11 15,3-1-12-15,-6 3 12 0,0 0-12 16,3 3 12-16,9-3-12 0,-6 7 12 0,0 1-15 15,0 6 4-15,3-1 1 0,0 5 0 0,0-2 10 0,6 3-12 16,3 2 12-16,0 0-12 0,0 3 31 0,0 0 5 16,3 0 2-16,3-6 0 0,3 1-7 0,0-4-2 15,0 1 0-15,-1-5 0 0,4-1-17 0,3-2 0 0,0-2 0 16,-3-4 0 0,0 1-39-16,3-6-5 0,-4 1 0 0,-2-4-814 0</inkml:trace>
  <inkml:trace contextRef="#ctx0" brushRef="#br0" timeOffset="92703.241">5533 13025 1105 0,'0'0'24'0,"0"0"4"0,0 0 2 0,5 8 2 0,4 0-32 0,0 3 0 0,0 2 0 15,0 0 0-15,-3 3 42 0,3-3 2 0,-3 1 0 16,0 2 0-16,0-3 10 0,0-3 2 15,-3-2 1-15,3 0 0 0,-3-2 3 0,0 1 0 0,-3-7 0 0,6 3 0 16,-6-3-27-16,0 0-5 0,0 0 0 0,0 0-1 16,3-5-3-16,0 0 0 0,-3-3 0 0,0-3 0 15,3 0-11-15,-3-4-2 0,-3-1-1 0,0 0 0 16,-3-3-10-16,3-2 0 0,0 0 0 0,-3-3 8 16,3 0-8-16,0 3 8 0,0 0-8 15,0 2 8-15,3-2-8 0,0 8 0 0,0 0 0 0,3 2 0 16,0 3 0-16,0 0-14 0,-3 3 3 0,0 5 1 15,9 0-2-15,0-3 0 0,-3 6 0 0,3 0 0 16,0 7 12-16,2-2 0 0,1 6 0 0,0-1-8 16,-3 0 8-16,0 0 0 0,0 0 0 0,0 1 0 15,0 2 0-15,0-3 0 0,-3-3 0 0,-3 1 0 16,0-3 0-16,0 2 0 0,0-2 0 0,0-2 0 0,-3-6 0 16,0 0 8-16,0 0-8 0,0 0 11 0,0 0-3 0,0 0 0 15,0 0 0-15,3-3 0 16,0-2 5-16,-3-3 1 0,0-3 0 0,0-5 0 15,0 3-14-15,0-5 9 0,-3 2-9 0,0-5 8 0,3 2-8 0,-3 1 0 16,0-1 0-16,0 0 8 0,3-2-8 0,0 5 0 16,0 3 0-16,3-3 0 0,0 3-9 0,0 3 9 15,-3 4-12-15,3-2 12 0,-3 8-15 0,0 0 4 16,0 0 1-16,0 0 0 0,0 0 2 0,9 6 0 16,2 2 0-16,1-3 0 0,-3 0 8 0,3 3-8 15,-3 0 8-15,0 0-8 0,3-3 8 0,-3 3 0 0,3-3 0 0,0-2 0 16,0 2 0-16,0-5 0 0,-1 0 0 0,-2 0 0 15,3-2 0-15,-3-1 0 0,0-2 0 0,0-3 0 16,0 3 0-16,0-3 0 0,-3 0 0 0,0-3 0 16,0-2 0-16,0 2 0 0,0 1 0 0,-3-4-8 15,3 4 8-15,-6-1-12 0,0 1 12 0,0-1-12 16,0 1-8-16,-3-4-1 0,-3 1-1 0,3 3 0 16,-3 2-13-1,0 0-2-15,0 2-1 0,-3 1 0 16,0 5 8-16,3 3 2 0,0-1 0 0,0 4 0 0,0 2 13 0,0 2 3 0,3 1 1 0,0 2 0 15,0 0 2-15,3 3 0 0,3 5 0 0,3-2 0 16,0-1 9-16,3 1 0 0,3-3 0 0,0 0 0 16,0-3 0-16,0-3 0 0,0-4 0 0,3 2 0 15,-4-3 0-15,1 0 0 0,3-2 0 0,-3-3-8 16,0 0 8-16,0 0 0 0,-3-3-9 0,0-2 9 16,0 0 0-16,0-3 0 0,-3 0 0 0,0-3 0 15,-3-2 14-15,0 2-2 0,-3-2-1 0,2 0 0 0,-2 0 11 16,0-1 2-16,0 1 1 0,-2-3 0 0,-1 0-4 0,3 1-1 15,-3 1 0-15,-3 1 0 0,3 0-20 0,0 0 8 16,-3-3-8-16,3 5 0 0,0 1 0 0,0 4 0 16,3-2 0-16,-3 6-8 0,3 2 8 0,0 0-12 15,0 0 12-15,0 0-12 0,0 0 12 0,0 0 8 16,9 8-8-16,-3 5 11 0,0 0 0 0,3 0 0 16,-1-2 0-16,4 0 0 0,-3-1-11 0,3 1 0 15,0-3 0-15,-3 0 0 0,0-6 0 0,0 1 0 16,3-1 0-16,-3-2 0 15,0 0-19-15,3-2-5 0,-3-3-2 0,-1-3 0 16,1 0-38-16,0-3-7 0,-3-2-1 0</inkml:trace>
  <inkml:trace contextRef="#ctx0" brushRef="#br0" timeOffset="92950.0125">6220 11875 1256 0,'0'10'28'0,"3"1"5"0,-3 2 2 0,3 3 0 0,-3 2-35 0,6 3 0 0,0 3 0 0,3 0 0 16,-3 5 81-16,3 3 10 0,3 2 1 0,0 3 1 15,2-2-3-15,-2-1-1 0,0 3 0 0,3-5 0 16,3 2-46-16,-3-5-10 0,-3 1-1 0,3-7-1 16,0-1-23-16,-1-1-8 0,-2 0 0 0,0 0 0 15,-3-2 0-15,3-4 0 0,0-4 0 0,-3 0 0 16,0-3-25-16,-3-1 1 0,3 1 1 0,0-5 0 15,-6-3-33-15,3-3-8 0,-3 1 0 0,3-4-731 16</inkml:trace>
  <inkml:trace contextRef="#ctx0" brushRef="#br0" timeOffset="93174.7616">6169 12242 1753 0,'0'0'38'0,"6"-2"8"0,3-4 2 0,0-2 2 0,3 0-40 0,3 1-10 0,-3-1 0 0,6 0 0 16,6-8 37-16,-3 3 6 0,-1-1 1 0,1 1 0 16,3 0-32-16,-3-3-12 0,0 3 8 0,-3-3-8 15,-1 5 0-15,1 1-11 0,-3-4 1 0,0 7 0 16</inkml:trace>
  <inkml:trace contextRef="#ctx0" brushRef="#br0" timeOffset="111721.1406">13209 11197 500 0,'-24'11'14'0,"15"-1"3"0,-3 1-17 0,-2 5 0 15,-1 2 0-15,0 3 0 0,-3 6 47 0,3-1 5 16,0 6 2-16,0 0 0 0,0 0-22 0,3 2-4 16,-5 6 0-16,5-3-1 0,-3 5-3 0,3 6 0 15,0 2 0-15,0 3 0 0,3 2-15 0,3 1-9 16,3 0 10-16,3 4-10 0,3 1 0 0,6 0 0 15,0 0 0-15,6 0 0 0,-3 0 8 0,6-3-8 0,-3-2 0 16,5-4 0-16,1 1 10 0,3-5-10 0,3 0 10 16,3-6-10-16,-1-5 0 0,4-3-10 0,3-5 0 0,0-5 0 15,-1-5 10-15,1-6-10 0,-3-2 10 0,-3-6-10 16,-4-5 32-16,-2-3 6 0,0-2 2 0,0-8 0 16,0-3 9-16,-1-5 1 0,1-8 1 0,0-3 0 15,-3-8 10-15,0-2 1 0,0-3 1 0,-1-3 0 16,-2-5 26-16,0 0 5 0,0-7 0 0,-3-4 1 15,0-2-25-15,0 2-4 0,-4 11-2 0,-2-2 0 16,0-3-30-16,-3-3-7 0,-3 3-1 0,-3-3 0 16,-3 3-16-16,-6 2 0 0,0-2 0 0,-2 0 0 15,-4 2 0-15,-3 0 0 0,-3 1-11 0,0 2 11 16,-3 5-20-16,0 6 4 0,1 5 0 0,-4 5 0 16,3 3 16-16,-3 3 0 0,3 5-8 0,1 7 8 15,-1 4 0-15,-6 10 0 0,-3 5 0 0,4 6 0 16,-4 4 0-16,3 12 0 0,0 5 0 0,1 10 0 15,2 8 0-15,0 8 0 0,3 1-12 0,0 4 12 16,4 3-14-16,2 6 4 0,6 2 1 0,0 3-505 16,3-3-101-16</inkml:trace>
  <inkml:trace contextRef="#ctx0" brushRef="#br0" timeOffset="112486.062">12989 13838 975 0,'0'0'21'0,"0"0"5"0,-3 8 1 0,3 0 1 0,0 2-28 0,0 3 0 0,3 1 0 0,0 4 0 16,0 1 60-16,0 4 8 0,0 4 0 0,3 5 1 16,0-3-15-16,3 5-3 0,-6 1-1 0,5-4 0 15,-2 4-12-15,-3-4-2 0,3-1-1 0,0 1 0 16,0-2-19-16,0 1-4 0,0-4-1 0,-3 0 0 15,3 1-11-15,0-3 0 0,0-3 0 0,-3-3 8 16,3-2-8-16,-3-2 0 0,0-1 0 0,0-3 8 16,-3-2-8-16,0-8-11 0,0 0 3 0,0 0-457 15,0 0-91-15</inkml:trace>
  <inkml:trace contextRef="#ctx0" brushRef="#br0" timeOffset="112843.6001">12953 13875 1353 0,'0'0'29'0,"0"0"7"0,-3-8 0 0,3-3 4 0,0 3-32 0,3-2-8 0,0-1 0 0,0-2 0 16,0 2 39-16,3-2 6 0,0 0 2 0,0 0 0 15,3 2-19-15,-3-2-3 0,3 2-1 0,0 1 0 16,0 2-8-16,2 0-1 0,1 0-1 0,3 5 0 15,-3 1-14-15,3 2 0 0,0 0 0 0,-3 2 0 16,3 3 8-16,-3 3-8 0,2 3 0 0,-2 0 0 16,-3 2 9-16,3 0-9 0,-3 0 8 0,-3 3-8 15,3 0 13-15,-6 0-2 0,-3 2-1 0,-3 1 0 16,0 2-2-16,-3 0-8 0,0-2 12 0,0 2-4 16,-3 3 4-16,3-6 0 0,0 1 0 0,0-3 0 15,0 0-12-15,1-6 12 0,2 1-12 0,0-6 12 16,0 0-12-16,3-5 0 0,0 0 0 0,0 0 0 15,0 0-46-15,3-5-5 0,0-3-1 0,2-2 0 16,1-4-34-16,0-2-7 0,0-2-2 0,3-3-529 16</inkml:trace>
  <inkml:trace contextRef="#ctx0" brushRef="#br0" timeOffset="113608.2931">13355 13674 1180 0,'0'0'26'0,"0"8"6"0,0 2 0 0,0 1 1 0,0 5-33 0,3 0 0 15,0-1 0-15,3 4 0 0,0-3 48 0,0 0 2 16,0-3 1-16,3 3 0 0,0-3-11 0,-1-2-3 16,1 2 0-16,0-5 0 0,0 0-3 0,0-3-1 0,0-2 0 15,0-1 0-15,0-2 7 0,0-2 2 16,0-4 0-16,0 1 0 0,0 0-6 0,-3-3-2 0,3 0 0 16,-6 0 0-16,0 0-3 0,2 0-1 15,-5 0 0-15,0 0 0 0,0-2-12 0,-2 2-2 16,-1-3-1-16,-3 3 0 0,0-5 1 0,-3 2 1 0,0 1 0 0,3-1 0 15,-3 3-17-15,0-2 10 0,-3 2-10 0,3 0 8 16,3 2-8-16,0-1 0 0,-3 1-12 0,3 1 12 31,3-3-46-31,0 5-2 0,0-2 0 0,3 5 0 16,3-5-63-16,0 0-13 0,0-3-2 0,0 2-1 0,3-2-29 16,0 0-7-16,0-2-1 0,0 2 0 0,3-3 23 0,0 1 4 15,-3-1 1-15,3 1 0 0,-3-1 84 0,3 0 18 16,0-2 3-16,-3 3 1 0,3 2 44 0,-3-3 9 0,-1 3 1 0,4 0 1 15,-6 3 51-15,3 2 11 0,-6 3 1 0,0 0 1 16,0 0-17-16,0 0-4 0,0 0-1 0,0 0 0 16,0 0 18-16,0 6 4 0,0 1 1 0,-3 1 0 15,0 3-29-15,0 0-5 0,3-1-2 0,-3 1 0 0,3-1-14 0,0 1-2 16,0-1-1-16,0 1 0 0,3 0-27 0,3-3-10 16,0 2 0-16,0-2 9 0,3 0-9 15,0 3 0-15,3-3 0 0,0 0 0 0,0-3 0 16,0 3 0-16,3-3 0 0,-1 3 0 0,-2-3 0 0,3 3 0 15,-3-3 0-15,0 3 0 0,-3 0 0 0,0 0 0 16,-3 0 0-16,0 0 8 0,0-3 9 0,-6 3 2 16,0 0 0-16,0 0 0 0,0-2 22 0,-3-1 5 15,0 0 1-15,3-5 0 0,-6 5-12 0,3 1-3 16,3-6 0-16,0 0 0 0,0 0-13 0,0 0-3 0,0 0-1 0,0 0 0 16,0 0-6-16,0 0-1 0,0 0 0 0,3-6 0 15,3-1-8-15,3-1 0 0,-3 0 0 0,3-6 0 16,0 1 0-16,3-3 0 0,-1 0 0 0,1-5 0 15,0 3 0-15,0-3 0 0,0-1 0 0,0-1 0 16,-3 1 0-16,-3-1 0 0,3 1 0 0,-6 4 0 16,3 2 0-16,-3 0 0 0,-3 3-9 0,0 0 9 15,-3 2 0-15,3 1 0 0,-6 4 0 0,3 1 0 16,-3 0 0-16,6 5 0 0,-6 0 8 0,3 2-8 16,-3 4 0-16,3 2 0 0,0 5 0 0,0 0 0 15,3 3 0-15,3 2 0 0,0 4 0 0,0 1 0 16,3-1 0-16,0-1 0 0,3-3-8 0,0-2 8 15,0 0 0-15,0-3 0 0,2-2-8 0,1-3 8 16,0-3 0-16,0-2 0 0,3-1 0 0,0-2 0 16,3 0 0-16,0 0 0 0,0-2 0 0,-1-1-605 15,-2 0-115-15</inkml:trace>
  <inkml:trace contextRef="#ctx0" brushRef="#br0" timeOffset="114421.7506">13504 14777 1386 0,'0'0'30'0,"0"0"6"0,0 0 2 0,0 0 2 0,0 0-32 0,0 0-8 0,-3-3 0 0,3 3 0 16,-6-2 28-16,6 2 5 0,0 0 1 0,-6 2 0 15,3 1 2-15,-3 2 0 0,3 1 0 0,3 2 0 16,0 2-16-16,0 1-2 0,0 2-1 0,3 3 0 16,0-3-17-16,0 6 0 0,0-6 8 0,3 3-8 15,0-6 0-15,0 3 0 0,-3-5 0 0,3 0 0 16,0-2 0-16,0-1 0 0,-6-5 0 0,8 0 0 0,-2 0 14 0,0-3 6 16,-3 1 0-16,3-6 1 15,-3 0 17-15,3-3 3 0,-6-2 1 0,3 2 0 0,-3-2-19 0,0 3-4 16,0-4-1-16,0 6 0 0,0-2-18 0,0 4 8 15,0 1-8-15,0 5 0 0,0-5 0 0,0 5 0 16,0 0 0-16,0 0 0 0,0 0 0 0,6-5 0 16,-3-1 0-16,3 4 0 0,0-4 0 0,0 1 0 15,0 0 0-15,3-3 0 0,-3-3 0 0,3 1 0 16,-3-1 0-16,3-5 0 0,-3 0 0 0,0-5-9 16,2-3 9-16,-2 1-8 0,0-7 8 0,0 1 0 0,-3-2 0 15,0-4-8-15,0-2 8 0,-3 3 0 0,0-1 0 16,-3 4 0-16,0 2 0 0,0 2 8 0,-3 3-8 0,0 3 0 15,0 3 8-15,1-1-8 0,-1 3 8 0,0 3-8 16,0 2 0-16,0 3 0 0,3 3 0 0,3 5 0 16,0 0 0-16,0 0 0 0,0 0 0 0,0 11-8 15,0-1-8-15,0 6-2 0,3 0 0 0,0 5 0 16,0 3 10-16,6 5 8 0,-3 3-12 0,0 5 12 16,2 3-8-16,1 2 8 0,3 3 0 0,-3-3 0 15,0 3 0-15,3 0 0 0,-3 0 0 0,0 3 0 16,3-1 0-16,-3-2 0 0,3-2 0 0,0-4 0 15,2-2 0-15,-2 1 0 0,3-4 0 0,-3-2 0 16,-3-3 0-16,0-5 0 0,0-3 0 0,0 0 0 16,0-8 0-16,-3 0 0 0,0-5 0 0,-3-2 0 15,-3-6 14-15,0 0 10 0,0 0 1 0,0 0 1 16,0 0 15-16,0 0 3 0,0 0 1 0,0 0 0 0,0 0-29 16,0-6-5-16,-3 1-2 0,0 2 0 15,0-2-29-15,0 0-7 0,0 2-1 0,3 3-600 16,-3-5-121-16</inkml:trace>
  <inkml:trace contextRef="#ctx0" brushRef="#br0" timeOffset="115200.8271">13647 16028 1482 0,'0'0'42'0,"0"0"9"0,0 6-41 0,3 4-10 16,3 1 0-16,2 2 0 0,-2 0 0 0,3 3 0 15,0 3 0-15,3-3 0 0,-3 7 0 0,6 1 0 16,-6 0 0-16,3-3 0 0,-3 3 20 0,0-3 1 16,0-2 1-16,-3-6 0 0,0 6 21 0,-3-6 4 15,-1-5 1-15,1 5 0 0,3-5-4 0,-6-3 0 16,0-5 0-16,0 0 0 0,0 0 7 0,0 0 1 16,0-3 0-16,-3-2 0 0,0 0-24 0,3-3-5 15,-3-5-1-15,1-6 0 0,-1 6-13 0,0-8-9 16,0-3 12-16,0 3-12 0,0-3 0 0,3-2 0 0,0-1 0 15,0 1 0-15,3-1 0 0,0 1 0 0,0-1 0 0,3 1-12 16,-4-1-4-16,4 4-1 0,0-4 0 0,3 6 0 16,-3 0 1-16,0 0 1 0,3 2 0 0,0 3 0 15,-3 3 3-15,0 0 0 0,0 7 0 16,0-1 0-16,-6 7 3 0,0 0 1 0,0 0 0 0,0 0 0 16,0 0-13-16,6 10-3 0,0 1 0 0,-3 2 0 15,0 5 13-15,-3 1 3 0,3-1 0 0,-3 4 0 16,3-1 8-16,0 0 0 0,3 3 0 0,0-6 0 15,0 6 0-15,2-3 0 0,-2 0 0 0,3-2 0 16,3-1 0-16,-3-4 0 0,3-6 0 0,-3 5-8 16,3-8 8-16,-3 0 0 0,0-2 0 0,-9-3 0 15,12-8 19-15,-3 3 5 0,3 0 2 0,-7-3 0 16,1-6 9-16,0 1 1 0,-3 5 1 0,0-2 0 16,0-4-11-16,-6 4-2 0,0-1-1 0,0 1 0 0,0 2-8 15,-3 0-2-15,-2 3 0 0,2-3 0 0,0 0-13 0,-3 2 9 16,0 1-9-16,0 0 8 15,3-3-40-15,0 3-8 0,-3-3-1 0,3-3-576 16,0-2-115-16</inkml:trace>
  <inkml:trace contextRef="#ctx0" brushRef="#br0" timeOffset="115592.1259">14135 15343 1179 0,'0'24'33'0,"3"-11"8"0,3 6-33 0,0 2-8 0,0 3 0 16,3 2 0-16,-1 3 28 0,1 3 4 0,0 0 1 0,0 2 0 16,0-2 10-16,0 8 1 0,0-3 1 0,0-3 0 15,-3-2 1-15,3-3 0 0,-3-5 0 0,0 2 0 16,0-5-2-16,0 1 0 0,-3-7 0 0,3-1 0 16,-3-1-15-16,0-5-3 0,3-3-1 15,-6-5 0-15,0 0-5 0,0 0-2 0,0 0 0 0,2-3 0 16,1-7 3-16,-3 5 1 0,3-3 0 0,0-6 0 15,0 6-13-15,0-5-9 0,0 0 12 0,0 0-12 16,0 0 0-16,3-6 0 0,0 6 0 0,3 0 0 16,0 2 0-16,-3 3 0 0,3 0 0 0,3 3 0 15,0 2-11-15,-3 1 11 0,0 2-12 0,-9 0 12 16,9 0-12-16,-9 0 12 0,8 5-12 0,-2 3 12 16,3 2 0-16,-6-2 0 0,0 6 0 0,-3-4 0 15,-3 3 21-15,0 1-1 0,0-1-1 0,-3 0 0 16,3 3 9-16,-3-3 3 0,1-2 0 0,-1-3 0 0,0 5-14 0,0-5-2 15,3-3-1-15,0 0 0 0,0 1-26 0,0-4-4 16,0-2-2-16,0 0-618 16,3-2-124-16</inkml:trace>
  <inkml:trace contextRef="#ctx0" brushRef="#br0" timeOffset="115831.0497">14519 15642 1479 0,'-6'16'32'0,"6"-5"8"0,-3 2 0 0,3 0 2 0,0 6-34 0,0-6-8 0,3 5 0 0,0-2 0 16,3 0 40-16,0-3 7 0,-3 1 1 0,3-6 0 15,0-1-30-15,2-1-6 16,-8-6 0-16,0 0-1 0,9 0 13 0,0 0 2 0,-3-6 1 0,-6 6 0 16,9-7 12-16,-3-1 2 0,-3-3 1 0,0 3 0 15,0-3-16-15,-3 4-3 0,0-7-1 0,-3 6 0 16,0-2-22-16,0-1 0 0,-3 1 0 0,3-1 0 15,0 0-29 1,-3 1-4-16,-3-3-1 0,6-1-542 0,-3-1-108 0</inkml:trace>
  <inkml:trace contextRef="#ctx0" brushRef="#br0" timeOffset="116057.6211">14718 15087 1206 0,'3'18'26'0,"0"-7"6"0,0-1 0 0,3 6 3 0,-3 0-35 0,3 5 0 16,0 0 0-16,3 3 0 0,0 3 36 0,0 2 1 16,-3 0 0-16,3-3 0 0,3 6 4 0,-4-6 1 15,1 6 0-15,0-3 0 0,0 0 2 0,0 1 1 16,0-4 0-16,3-2 0 0,-3 0-17 0,3-3-4 16,-3-3-1-16,3-2 0 0,-3 3-23 0,0-3 0 15,-1-3 0-15,1-3 0 16,0-2-48-16,-3-2-7 0,0-1-1 0,-6-5-656 0</inkml:trace>
  <inkml:trace contextRef="#ctx0" brushRef="#br0" timeOffset="116225.4597">14572 15486 1630 0,'9'-11'36'0,"-9"11"7"0,0 0 1 0,9-5 3 0,3 0-38 0,0-6-9 0,3 1 0 0,3-1 0 15,0-2 88-15,2-3 15 0,1 0 3 0,-3 3 1 16,0 0-66-16,3-6-13 0,3 3-2 0,-4-2-638 16,7-1-128-16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6T19:03:14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14864 6707 1490 0,'0'0'32'0,"0"0"8"0,0 0 0 0,0 0 3 0,0 0-35 0,0 0-8 0,0 0 0 0,0 0 0 15,0 0 24-15,0 0 4 0,0 0 0 0,0 0 0 16,0 0-5-16,0 0-1 0,0 0 0 0,0 0 0 0,9-2-6 0,0 2-2 15,3 0 0-15,3 0 0 0,3 0 6 0,2 0 0 16,1-3 1-16,3 0 0 0,3 1-10 0,12-1-3 16,-1-2 0-16,1-1 0 15,3 1 2-15,-1-3 0 0,1 0 0 0,6 0 0 0,-1 0 3 16,4-2 1-16,-4-1 0 0,1 3 0 0,0 0-3 0,-1 0-1 16,-5 0 0-16,0 0 0 0,-1 3-10 0,-2-3 0 15,-6 3 0-15,-1 2 8 0,1 1-8 0,-6 2 8 16,0-3-8-16,-3 3 8 0,-1 0-8 0,-2 3 12 15,-3-3-12-15,-3 0 12 0,0 2 11 0,-15-2 2 0,0 0 1 16,15 3 0-16,-3-3 6 0,-12 0 2 0,0 0 0 0,0 0 0 16,0 0-16-16,9 0-3 15,-9 0-1-15,0 0 0 0,0 0-14 0,0 0-8 0,9-3 8 0,-9 3-671 32,0 0-126-32</inkml:trace>
  <inkml:trace contextRef="#ctx0" brushRef="#br0" timeOffset="2644.6228">16805 6474 1378 0,'6'-10'30'0,"-6"10"6"0,0-8 2 0,-3 3 2 0,-3-3-32 0,3 2-8 0,6-2 0 0,-6 3 0 16,-6 0 71-16,9 5 13 0,0 0 2 0,0 0 1 15,0 0-37-15,0 0-7 0,0 8-2 0,3 2 0 16,0 4-26-16,-3 1-6 0,-3 1-1 0,0 3 0 16,-3 2-8-16,6 3 8 0,0 0-8 0,0-1 8 15,0 4-8-15,3-3 0 0,-3 0 0 0,0-1 8 16,-6-2 0-16,3 1 0 0,6-4 0 0,-3-2 0 15,-3 0 12-15,3-3 1 0,3 0 1 0,0-2 0 16,0-3 12-16,-3-3 2 0,0-5 1 0,0 0 0 16,9 5 6-16,-9-5 1 0,0 0 0 0,0 0 0 15,6-7-1-15,3-1 0 0,-6-3 0 0,0-2 0 0,0-3-20 16,0-3-4-16,6-2-1 0,-1-3 0 0,4 1-8 16,-3-1-2-16,-6-3 0 0,3-2 0 0,6 0-8 0,-3 3 12 15,0-3-12-15,-3 2 12 16,-3 9-12-16,3-1 8 0,3 3-8 0,-3 6 8 0,-3 4-8 15,3-2 0-15,3 6 0 0,-3-1 0 0,-6 3-9 0,9 8 9 16,-4 3-12-16,4 2 12 0,0 0-11 0,-3 3 11 16,-3 0-10-16,3 0 10 0,0 2 0 0,0-2-9 15,-6 3 9-15,3-4 0 0,-3 4 0 0,6-3 0 16,-6-3 0-16,0 0 0 0,0 1 0 0,0-4 0 16,3 3 0-16,-3-2 0 0,0-3 0 0,0 0 0 0,3 0 0 15,0-6 0-15,-3-2 0 0,0 0 0 0,0 0 0 0,0 0 0 16,6 0 11-16,-6 0-3 0,0 0 0 15,9-8 0-15,0 1 5 0,-3-7 1 0,0 1 0 16,0 0 0-16,3 0 10 0,-3-6 3 0,5 1 0 0,-2-1 0 16,-6 1-27-16,6-1 0 0,3 1-9 0,-3-1 9 15,-3 3 0-15,3 0 0 0,-6 3 10 0,6 2-2 16,0 1-8-16,0 5 0 0,-9 5 0 0,6-3 8 16,6 3-16-16,-12 0-4 0,0 0 0 0,6 10 0 15,0 1 1-15,-1 5 0 0,-2 0 0 0,-3 2 0 16,0 4 11-16,0-1 0 0,3 0 0 0,-3 3-8 15,-6-3 0-15,6 0 0 0,6 0 0 0,0 0 0 16,-3 0 8-16,3-2 12 0,-3-3-2 0,9 0-1 16,0 0-9-16,0-3 0 0,-6-3 0 0,6 1-11 15,0-3 11-15,3-3 0 0,-6 1-9 0,2-4 9 16,1-2 0-16,0-2 0 0,6-4-9 0,-6-2 9 0,-3-2 0 0,3-1 0 16,3-2 0-16,0 0 0 0,0-1 8 0,-1-1-8 15,-2-4 0-15,6 1 0 0,-3-1 8 0,-3 1-8 16,-3 2 0-16,0-3 9 0,3 1-9 0,-3-1 0 15,-6 1 9-15,0 2-9 0,0-3 20 0,0 3 0 16,-6-2 0-16,0 5 0 0,-3-3-20 0,0 2-15 16,3 1 3-16,-3 3 0 0,-3 2 12 0,0 2 15 15,6 1-3-15,0 2-1 0,-3 3-11 0,0 3 0 16,-3 2 0-16,3 3 8 16,3 3-32-16,-3 2-6 0,-3 3-2 0,0 3 0 0,9-1 20 15,-6 3 12-15,0 0-13 0,1 3 5 0,2-3 8 0,3 3-8 0,0-3 8 0,0 3-8 16,-3-3 8-16,6 0 0 0,5-2-9 0,-2 2 9 15,0-5-12-15,3-3 1 0,0 1 1 16,3-7 0-16,3 4 1 0,-3-3 0 16,-3-3 0-16,3-2 0 0,3-3 9 0,0 0 0 0,-4-3 0 0,1 1 0 15,0-6 10-15,3 0-2 0,-6-3-8 0,0 1 12 16,-6-1-12-16,6-2 0 0,3-3 0 0,-6 3 0 16,0-1 0-16,0-1 0 0,-3 1 0 0,3 1 9 15,-3 0-9-15,0 0 0 0,-6-1 0 0,3 4 8 16,3-1-8-16,-3 1 0 0,-3 2 0 0,0 0 0 15,3 2 0-15,-3 1 0 0,-3 3 0 0,0-1 0 16,3 3 0-16,3 0-11 0,-9 5 3 0,0 3 0 16,-3 3-8-16,0-1 0 0,6 1-1 0,-3 2 0 0,0 0 17 15,3 3 0-15,0-3-8 0,3 3 8 0,3-2 8 0,-3-1 6 16,0 0 1-16,3 0 0 0,9-2-15 0,-3-1 0 16,-6 1 0-16,9-3 0 0,0-3-19 0,0 1 0 15,0-4 0-15,-9-2 0 0,0 0 33 0,9 3 6 16,3-6 2-16,-12 3 0 0,0 0-22 0,9-2 9 15,3-4-9-15,0 1 0 0,-3 2 16 0,-1-2-4 16,-8 5-1-16,9 0 0 0,3-3-11 0,-12 3 12 16,0 0-12-16,12 3 12 0,-3 0-12 0,0-1 0 15,-3 4 0-15,-6-6 8 0,9 2-8 0,-3 6 0 16,0-3-10-16,-6-5 10 16,0 0-94-16,9 6-13 0,3-1-2 0,-3-2-580 15,0-1-116-15</inkml:trace>
  <inkml:trace contextRef="#ctx0" brushRef="#br0" timeOffset="3329.0689">18061 6506 1792 0,'0'0'40'0,"0"0"8"0,0 0 1 0,0 0 1 0,-3 0-40 0,-6-3-10 0,0 1 0 0,0 2 0 15,0 0 60-15,0 0 9 0,0 2 3 0,-3 1 0 16,0 0-37-16,1 2-7 0,-1-2-2 0,3 2 0 16,-3 0-7-16,0 1-2 0,0-1 0 0,3 0 0 15,0 3-17-15,3 0 0 0,0 0 0 0,0 0 0 16,6-3 0-16,0 3 0 0,0 0 0 0,0 0-9 15,6 0-3-15,0 0 0 0,0 0 0 0,-3 0 0 16,6-3-1-16,0 6-1 0,3-3 0 0,-6-3 0 16,3 3 14-16,-3 0-9 0,6 0 9 0,-3 0-8 15,-3-3 8-15,-1 3 0 0,-2 2 8 0,0 1-8 16,-3-6 14-16,0 3-2 0,-3 0 0 0,0 3 0 0,-2-3 21 16,-1 0 4-16,0 0 1 0,-3 0 0 0,3 2 14 15,-3 1 2-15,0-1 1 0,0-2 0 0,0-3-35 0,3-2-8 16,0 2 0-16,0 1-1 0,0-4-11 0,6-2-14 15,0 0 3-15,0 0 1 16,3-8-75-16,3 0-15 0,-3-2-4 0,6-6-568 16,3 0-115-16</inkml:trace>
  <inkml:trace contextRef="#ctx0" brushRef="#br0" timeOffset="3576.5828">18150 6506 1494 0,'0'0'32'0,"0"3"8"0,0 2 0 0,0-5 3 0,-3 8-35 0,3 3-8 0,-6-1 0 0,6 3 0 15,0 3 69-15,0 0 12 0,0 0 3 0,-3 0 0 16,0 2-42-16,3 1-8 0,3-3-2 0,3 0 0 16,-3-3 0-16,3 0-1 0,0-2 0 0,3-1 0 15,3-2 1-15,-3-2 1 0,0 1 0 0,0-4 0 16,3-3 11-16,-3 0 1 0,-1-3 1 0,1-4 0 16,3 1 12-16,-6-2 2 0,3 3 1 0,-3-6 0 15,0 1-9-15,0-3-3 0,-3-1 0 0,3 1 0 16,-3 0-9-16,-3 0-1 0,0-1-1 0,0 1 0 15,0 0-38-15,-3 0 0 0,-3-3 0 0,3 3-837 16,3-1-171-16</inkml:trace>
  <inkml:trace contextRef="#ctx0" brushRef="#br0" timeOffset="5060.2263">18534 6525 1173 0,'0'0'25'0,"0"0"6"0,0 0 1 0,-3 5 2 0,3 3-34 0,0 0 0 0,0 0 0 0,0 2 0 15,0 1 49-15,-3-1 3 0,3 4 1 0,0-1 0 16,0 0 12-16,0 0 3 0,-3 1 0 0,3-1 0 16,0-5 6-16,0 2 2 0,0 1 0 0,-3-3 0 0,3 0-8 0,-3-3-2 15,0 0 0-15,0 1 0 0,0-1-15 0,3-5-3 16,-3 3-1-16,0-1 0 0,0 1 5 0,0-3 0 15,0 0 1-15,0 0 0 0,-2 0-21 0,5-3-5 16,-3-2-1-16,0-3 0 0,0 3-1 0,0-3 0 16,3-3 0-16,0 3 0 0,0-2-25 0,3-1 8 15,0 1-8-15,0-4 0 0,-3 4 0 0,3-3 0 16,2 2 0-16,1 3 0 0,-3-3 0 0,3 6 0 16,3-3 0-16,-3 3 0 0,3 5 0 0,-9 0 0 15,12 0-12-15,0 3 12 0,-3-1 0 0,3-2 0 16,0 5 0-16,3-5 0 0,-1 3-18 0,1 0 4 0,0-3 1 15,-3-3 0-15,3 3 3 0,0-3 1 0,0 3 0 0,0-5 0 16,-3 0 9-16,-1-3 0 16,1 3-9-16,0-3 9 0,-3 0 0 0,0-3 0 0,-3-2 0 0,0 2 0 15,0 1 0-15,-3 2 0 0,-3-3 0 0,0 3 0 16,0-2 0-16,-3 2 0 0,0-3 0 0,0 3 0 16,-3 0 0-16,0 3 0 0,0-3 0 0,-3 6 0 15,3 2 0-15,0 2 0 0,-3 3 0 0,1 3-11 16,-1 0 1-16,3 6 0 0,-3 1 0 0,3 4 0 15,0-1 10-15,-3 4-8 0,3-1 8 0,3 0-8 16,3-3 8-16,0 4-8 0,-3-1 8 0,6-3-8 16,0 1 8-16,3-3 0 0,-3-3 0 0,6 0 0 15,0-2-25-15,3-3 0 0,-3-3 0 0,-9-5 0 16,14 0-20-16,1 0-4 0,-3-3-1 0,6-5 0 16,-6 0 8-16,3-2 2 0,0-1 0 0,-3-2 0 15,0-3-6-15,-4 0-1 0,4 0 0 0,-3 1 0 0,0-1 22 0,0-3 4 16,0 3 1-16,-3 0 0 0,0 3 20 0,0 0 0 15,-3 2-9-15,0 3 9 0,3 1 0 0,-6 4 0 16,0 3 0-16,0 0 0 0,0 0 0 0,0 0 0 16,0 0 0-16,3 10 0 0,-3 4 0 0,3-1 12 15,0 3-1-15,0 0-1 0,-3-3-2 0,-3 3 0 16,3 0 0-16,0-3 0 0,0 0 10 0,0 3 2 16,3-3 0-16,-3-2 0 0,3-1 5 0,0-2 2 15,0 0 0-15,0-2 0 0,3-1 3 0,-6-5 1 16,0 0 0-16,0 0 0 0,6 0 2 0,3-3 1 0,-4-2 0 15,4 0 0-15,3-6-14 0,-3 3-2 16,0-5-1-16,-3 2 0 0,6-2-9 0,-6 2-8 16,3-2 12-16,0 0-12 0,0 0 14 0,0 2-4 15,-3-2-1-15,0 2 0 0,-3 3-9 0,0 1 0 0,3 4 0 0,-6 3 8 16,0 0-8-16,0 0 0 0,0 0 0 0,5 3 0 16,1 4 0-16,-3-1 0 0,0 4 0 0,3-2-11 15,0 3 11-15,-6-1 0 0,3 1 0 0,0 0 0 16,3-3 0-16,-3 2-8 0,0-5 8 0,0 3 0 15,0 0 0-15,3-2 0 0,-6-6 0 0,0 0 0 16,0 0 0-16,9 5 0 0,0-5 0 0,-9 0 0 16,9-3 0-16,0-2 0 0,3 0 8 0,-3-3-8 15,0 0 0-15,-1-3 8 0,1 1-8 0,0-1 0 16,0 0 0-16,0 1 9 0,-3-1-9 0,3 3 0 16,-3 0 0-16,0 0 0 0,0 6 0 0,-6 2 0 0,0 0 0 15,6-3 0-15,-6 3 0 0,0 0 0 0,3 5 0 0,3 1-9 16,-3 2 9-16,3-3-12 0,-3 8 12 0,0-2-8 15,3-1 8-15,0 1-8 0,-3 0 8 0,3-4 0 16,2 1-9-16,-2 0 9 16,3 0-8-16,0-2 8 0,0-1-10 0,3-5 10 0,0 3-11 0,-3-3 11 15,3-3-12-15,-12 3 12 0,12-3-9 0,0-2 9 16,-3 0 0-16,0-3-9 0,-1 0 9 0,-2 0 0 16,3 0 0-16,-3 0 0 0,0 0 0 0,-3 0 0 15,-3 0 0-15,6 3 0 0,-3-3 0 0,-6 3 0 16,0-1 0-16,3 6 8 0,0 0-8 0,-6-2 0 15,-3-1 0-15,3 3 8 0,0 3-22 0,6-3-4 0,-3 5-1 0,-6 6 0 16,1-4 5-16,5 4 1 16,0 0 0-16,3 2 0 0,3-3 13 0,-3 4 0 0,0-4 0 0,6 1-9 15,-1-1 9-15,1 1 0 0,0-3 0 0,6 3 0 16,-3-6 0-16,3-3-8 0,-3 4 8 0,3-4-12 16,0-2 12-16,0 0-10 0,0 0 10 0,0-2-10 15,-3-1 2-15,2-2 0 0,1 0 0 0,-3-3 0 31,3 2-24-31,3-2-5 0,-3-2-1 0,0-3-575 0,0 2-115 0</inkml:trace>
  <inkml:trace contextRef="#ctx0" brushRef="#br0" timeOffset="5266.3724">20046 5964 1767 0,'0'0'39'0,"0"10"8"0,-3 4 1 0,0 1 2 0,0 7-40 0,-3 1-10 15,3 6 0-15,-3 3 0 0,-3 3 67 0,7 2 11 16,-7 0 2-16,0 2 1 0,0 1-21 0,0 2-5 16,3 3-1-16,0-5 0 0,3 2-44 0,-3-5-10 15,0 1 0-15,0-4 0 16,0-2-31-16,0-1-5 0,0-1-2 0,3-1 0 16,-3-6-160-16,0 4-32 0,0-6-6 0,0-5-2 0</inkml:trace>
  <inkml:trace contextRef="#ctx0" brushRef="#br0" timeOffset="5412.1185">19752 6570 1897 0,'0'0'41'0,"0"0"9"0,8-3 2 0,1-2 2 0,0 2-43 0,6-2-11 0,0 2 0 0,3-2 0 16,0 0 47-16,6-1 7 0,-1-2 2 0,7 0 0 15,3 3-47-15,-3 0-9 0,-1-1 0 0</inkml:trace>
  <inkml:trace contextRef="#ctx0" brushRef="#br0" timeOffset="6481.4442">20662 6480 1414 0,'0'0'40'0,"0"0"9"0,0 8-39 0,0 0-10 0,-3-1 0 0,3 4 0 15,0 2 40-15,0 1 7 0,-3 1 1 0,3-1 0 16,-3 1-18-16,3 1-3 0,0 0-1 0,-3-3 0 16,3-5 10-16,0 3 1 0,0-3 1 0,0 0 0 15,-3-3 11-15,3-5 3 0,0 0 0 0,0 0 0 16,-2 8-20-16,2-8-4 0,0 0-1 0,0 0 0 15,0 0-5-15,0 0-1 0,0 0 0 0,0 0 0 16,0 0 3-16,0 0 0 0,0 0 0 0,0 0 0 16,8-3-4-16,-2-2 0 0,0 3 0 0,0-1 0 15,-3-2-6-15,3-3-2 0,0 0 0 0,0 0 0 16,-3-3-12-16,3 1 0 0,0-4 0 0,3 1 0 16,-3 0 9-16,0 0-9 0,3-1 8 0,-3-1-8 15,3 1 0-15,0-2 0 0,0 1 8 0,-1 1-8 16,1-2 0-16,0 3 10 0,0 0-10 0,0 2 10 0,0 1-10 15,-3 5 8-15,3-1-8 0,0 4 8 0,-3-1-8 0,-6 3 0 16,6 3 0-16,0-1-11 0,0 4 11 0,0 2 0 16,0 2 0-16,-3 1 0 0,3 2 0 0,-3 0-12 15,-3 0 12-15,3 3-12 0,-1-3 12 0,1 3 0 16,-3-2-9-16,0-1 9 0,0 3 0 0,0-3 0 16,-3 0 8-16,1-2-8 0,2-1 0 0,0-2 0 15,-3 0 0-15,3 0-11 0,-3-3 11 0,3-5 0 16,0 0 0-16,0 0 8 0,0 0 0 0,0 0 0 15,0 0 0-15,6 0 0 0,2-5 18 0,1 0 4 16,-3 0 1-16,3-6 0 0,0 0-23 0,0 1-8 16,-3-3 0-16,3-1 9 0,3 1-9 0,-3 0 10 0,0 0-10 15,-3 2 10-15,3-2-10 0,-3 5 8 0,0 0-8 0,0 3 8 16,-4-1-8-16,-2 6 0 0,0 0 0 0,0 0 0 16,6 6 0-16,0-1 0 0,-3 0-12 0,-3 6 12 15,3-1-24-15,0 4 4 0,-3 2 0 0,3-3 0 16,-3 3 2-16,3-3 1 0,0 0 0 0,0 0 0 15,0 1 1-15,0-4 1 0,3 1 0 0,0-3 0 16,-3 0-20-16,3-3-4 0,3 0-1 16,3-2 0-16,-3-3 1 0,3 0 0 0,-3-3 0 15,3 1 0-15,2-1 15 0,-2-2 2 0,0-3 1 0,0 0 0 16,3 0 5-16,-3-3 2 0,0 3 0 0,3-2 0 16,0-4 14-16,-4 4 0 0,-2-1 12 0,-3 1-12 15,0-1 8-15,0 3-8 0,-3 0 0 0,0 0 0 16,-3 8 77-16,0 0 9 0,-6-2 2 0,0-1 0 15,0 3-135-15,0 5-26 0,0 1-6 0,1 2-1 16,-4 2 63-16,0 1 17 0,0 2 0 0,3 0-8 16,0 0 8-16,3 1 14 0,3-4-3 0,0 3-1 0,0-5-10 0,0 3 0 15,6-3 0-15,3 0 0 0,6-3 0 0,-3 0 8 16,-4-5-8-16,1 3 8 0,3-3 0 0,0-3 0 16,-3 3 0-16,0-5 0 0,3 2 42 0,-3-2 8 15,-6 0 2-15,3 0 0 0,0-1-7 0,0 1-1 16,-6 0 0-16,0-3 0 0,0 2-12 0,0-1-2 15,-6-1-1-15,3 0 0 0,-3 0-23 0,3 0-5 16,0 2-1-16,0-1 0 16,3 1-30-16,0-2-6 0,-3 3-2 0,6 0 0 15,3-1-149-15,0 4-29 0,0-3-7 0,3-1-679 0</inkml:trace>
  <inkml:trace contextRef="#ctx0" brushRef="#br0" timeOffset="7257.5673">21710 6525 1429 0,'0'0'40'0,"0"0"10"0,0 0-40 0,-3-3-10 0,-3-2 0 0,3 2 0 16,-3 0 95-16,0 1 17 0,-3 2 3 0,3 2 1 16,-3 1-58-16,1 5-11 0,-1-3-3 0,-3 3 0 15,0 3-23-15,0 2-5 0,3 0 0 0,0 3-1 16,0 3-3-16,0-3 0 0,0-1 0 0,6-1 0 16,-3 2-12-16,6-3 0 0,0 0 0 0,3-2-10 15,0-1 10-15,0-2 0 0,3-3 0 0,0 1 0 16,3-4 11-16,0 1-3 0,0-6 0 0,0 3 0 0,0-5 20 15,0 2 4-15,0-5 1 0,0 0 0 0,0-2 1 0,-1-3 0 16,1-3 0-16,3-3 0 0,0 1 10 0,0-6 3 16,0 0 0-16,0-2 0 0,0-1-8 0,0-5-2 15,3 1 0-15,-3-1 0 0,-1 0-5 0,1 3 0 16,0 3-1-16,3-1 0 0,-3 1-19 0,-3 2-4 16,0 3-8-16,-3 2 12 0,0 1-12 0,3 2 0 15,-6 5 0-15,3 1 0 0,-3 4 0 0,-3 6 0 16,0 0-12-16,0 0 12 0,0 6-27 0,-3 4 2 15,0 3 0-15,-3 3 0 0,3 3 10 0,-3 2 3 16,0 0 0-16,-3 6 0 0,-6 4 12 0,12 1 0 16,-3 0 0-16,0 2 0 0,-3 1 0 0,6-4 0 15,0 1 0-15,3-5 0 0,3-1 0 0,0-2-9 0,0-3 9 0,6 0 0 16,3-5 0-16,-3 0 0 0,3-3 0 0,0-2-8 16,0-1 8-16,3-2-10 0,-1-2 10 0,1-4-10 15,0 1 10-15,3-3-12 0,-3-3 12 0,0-2-12 16,0 0 12-16,0-6 0 0,2-2 0 0,-2-3 0 15,0-2 8-15,0-1 3 0,3-5 1 0,-3 0 0 16,-3-2-12-16,0-1 10 0,0-2-10 0,-1 0 10 16,-8 3-10-16,3-3 0 0,-3 2 0 0,0 6 0 15,-3 0-18-15,0 5 4 0,-3 3 1 0,3 2 0 16,-6 6 13-16,0 2-12 0,1 3 12 0,-1 8-12 16,-3 0-7-16,0 8-1 0,-3 5 0 0,3 3 0 15,0 5 10-15,3 0 2 0,0 3 0 0,3 0 0 16,0 2 8-16,0-2 0 0,6-3 0 0,0-3-8 15,3-2 8-15,3-3 0 0,0-2 0 0,3-6-8 16,0-2-4-16,3-1-1 0,-1-4 0 0,4-4 0 16,0-2-18-16,0-2-3 0,0-4-1 0,6-2 0 0,-3-2 14 0,2-6 2 15,-5-3 1-15,3-2 0 0,0-5 18 0,0-1 0 16,-3-2 0-16,-1-5 0 0,1-1 15 0,-3 1-3 16,3-3-1-16,-3 0 0 0,-3 3-11 0,3-6 8 15,-6-5-8-15,0 0 8 0,-3 0-18 0,-1 0-4 16,1 0-1-16,0 8 0 0,-3 3-2 0,3 7-1 15,-3 6 0-15,-3 5 0 0,0 5 18 0,0 11 0 16,0 0 0-16,0 8 0 0,-3 11 0 0,-3 5 0 16,0 5-12-16,0 3 12 0,-2 5 0 0,-1 2 0 0,-3 4 0 0,3 2 0 15,0 0 24-15,0 5-2 16,-3 0 0-16,0 0 0 0,9-2-22 0,-3-3 8 0,3 0-8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6T18:42:40.1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4259 6247 1386 0,'0'0'30'0,"0"0"6"0,0 0 2 0,0 0 2 0,5-3-32 0,1 1-8 0,3-4 0 0,0 1 0 15,3 2 56-15,3-2 9 0,0-3 3 0,6 0 0 16,3 3-12-16,-1-6-1 0,1 3-1 0,6-5 0 16,6 5 0-16,2-5 0 0,-2 0 0 0,6-1 0 0,2-1-33 0,1-1-6 15,6-5-2-15,5 2 0 0,-2 1 10 0,5-4 1 16,1 4 1-16,5-3 0 0,-2-1-12 0,5-1-2 16,4-1-1-16,2 0 0 0,4 0-10 0,2 0 10 15,0 1-10-15,1-1 10 0,2 0-2 0,0 0 0 16,-2 0 0-16,-1 3 0 0,0-3 1 0,1 3 0 15,-1 0 0-15,-5 3 0 0,-7-1-9 0,1 3 10 16,-4 0-10-16,-2 3 10 0,-1 0-10 0,-2 0 0 16,-7-1 9-16,-5 4-9 0,-4 2 0 0,-2 0 8 15,-3 3-8-15,-6-1 0 0,-7 4 8 0,4-4-8 0,-6 6 8 0,-3-5-8 16,3 0 0-16,-7 2 9 0,1 3-9 0,-3-3 0 16,-3 1 10-16,0 2-10 0,-3 0 8 0,-3 0-8 15,0-3 0-15,0 3 0 0,0 0-12 0,-6 0 12 31,-3-2-60-31,3 2-5 0,6-3-1 0,0 3-582 0,0-3-117 0</inkml:trace>
  <inkml:trace contextRef="#ctx0" brushRef="#br0" timeOffset="907.8515">3940 6498 1393 0,'0'0'30'0,"0"0"6"0,3-2 2 0,0-6 2 0,-6 5-32 0,3 3-8 16,0 0 0-16,6-3 0 0,-6 3 72 0,0 0 12 15,0 0 2-15,0 0 1 0,0 0-40 0,0 0-8 16,0 0-2-16,0 0 0 0,6 0-17 0,-6 0-3 16,0 0-1-16,0 8 0 0,0 3 7 0,0-3 1 0,0 0 0 15,-3 2 0-15,-3 4-4 0,3-1-1 0,0 0 0 0,-3 3 0 16,0 0-11-16,0 2-8 0,0 1 9 0,0-1-9 15,3 1 0-15,0-1 8 16,0 6-8-16,0-3 0 0,0-2 0 0,0 2 0 0,0-5 0 0,3 2 0 16,-6 1 11-16,4-3-11 0,2 0 12 0,0-3-12 15,0 3 0-15,2 0 0 0,4-3 0 0,-3-3 0 16,0 1 0-16,3 0 0 0,0-3 0 0,3-1 0 16,-3-1 12-16,3-1-12 0,-3 0 12 0,-6-5-12 15,15 3 21-15,-3 0-2 0,0-1-1 0,-12-2 0 16,0 0-18-16,18 0 10 0,-6-2-10 0,-1 2 8 15,1-3-8-15,-3 0 0 0,0 1 0 0,0-1 8 16,0 0-36-16,-9 3-7 0,0 0-1 16,9-2-1-16,-3-4-123 0,-6 6-25 0,0 0-5 0</inkml:trace>
  <inkml:trace contextRef="#ctx0" brushRef="#br0" timeOffset="1140.6235">3845 6834 1720 0,'0'0'38'0,"0"0"8"0,0 0 2 0,0 0 0 0,0 0-39 0,0 0-9 16,6-5 0-16,3 2 0 0,0-2 76 0,0 0 12 0,-4 2 4 15,4 0 0-15,3 1-51 0,-3-4-9 0,0 6-3 0,-9 0 0 16,0 0-29-16,12-2 0 0,-3-1 0 0,6 1 0 15,-3 2-8-15,0 0-8 0,-3-3-2 0,3 0-610 16,-4 3-123-16</inkml:trace>
  <inkml:trace contextRef="#ctx0" brushRef="#br0" timeOffset="1354.2913">4172 6718 1602 0,'0'0'35'0,"0"0"7"0,0 0 2 0,0 0 1 0,3 0-36 0,-3 0-9 0,9 2 0 0,-3 1 0 16,0-3 45-16,3 0 7 0,0 0 2 0,3 0 0 0,-3 0-46 0,0 3-8 16,3-3 0-16,-1 0-8 0,1-3-8 15,3 3 0-15,-3 0-1 0,0-3-501 16,0 1-100-16</inkml:trace>
  <inkml:trace contextRef="#ctx0" brushRef="#br0" timeOffset="1545.6102">4512 6525 1562 0,'0'0'34'0,"0"0"7"0,0 0 2 0,0 0 1 0,0 0-35 0,0 8-9 15,0 0 0-15,0-1 0 0,-3 7 73 0,0-1 13 0,3 3 2 16,-3 0 1-16,3 2-20 0,-3 1-4 15,0 2-1-15,-3 0 0 0,6 0-24 0,-3 0-6 16,-3 1-1-16,3-4 0 0,3 3-21 0,-3-2-4 0,3-1 0 0,-3-2-8 16,6 3 0-16,0-3-16 0,0-1 2 0,0-1-646 15,0 2-130-15</inkml:trace>
  <inkml:trace contextRef="#ctx0" brushRef="#br0" timeOffset="2015.1406">5509 6324 1483 0,'0'0'32'0,"0"0"8"0,0 0 0 0,0 7 2 0,-3 4-34 0,3 0-8 0,-3 2 0 0,3 3 0 16,-3 2 88-16,-3 1 15 0,3 5 3 0,-3-3 1 16,3 3-33-16,-3 2-6 0,0-2-2 0,0 0 0 15,0 2-19-15,0 1-4 0,-3-1-1 0,3-2 0 16,0 2-22-16,0-2-5 0,0 3-1 0,-3-4 0 16,4-1-14-16,2-4 0 0,0-2 8 0,0 2-8 15,0 1 0-15,0-3 0 0,3-6 8 0,0 4-8 16,0-4 0-16,0-2-8 0,0-2 8 0,0-6-13 31,3 5-39-31,-3-5-8 0,0 0-2 0,6 0-582 0,0-3-116 0</inkml:trace>
  <inkml:trace contextRef="#ctx0" brushRef="#br0" timeOffset="2403.2379">5381 6683 1220 0,'-3'0'27'0,"3"0"5"0,0 0 2 0,0 0 0 0,0-2-34 0,0 2 0 16,0 0 0-16,0 0 0 0,6 0 60 0,6 0 4 16,-3 0 2-16,2-3 0 0,4 3-21 0,-3 0-4 15,0 0-1-15,3-3 0 0,0 1-16 0,3-1-4 16,-6 1-1-16,6-1 0 0,-7 0-1 0,4 1 0 16,0-1 0-16,-3 0 0 0,3 1-9 0,-6 2-1 15,3 0-8-15,0 0 12 0,-3 0-12 0,0 0 0 16,-1 0 0-16,1 0 0 0,-3 5 0 0,0-2 0 15,-3 2 0-15,3 0 0 0,-3 3 0 0,3 3 0 16,-6-3 0-16,3 2 0 0,0 1 11 0,0-3-1 0,0 2 0 16,0-2 0-16,0-2-10 0,3 1 0 0,-3-1 0 0,3-1 0 15,0 0 0-15,0-2 0 0,3 0-9 0,0-3 9 16,-3-3 11-16,3 3 5 0,-3-5 2 0,2 2 0 16,1-2 28-16,-3-3 6 0,-3 0 0 0,3 0 1 15,-3 3 14-15,-3-3 2 0,0 2 1 0,-3 1 0 16,-6-3-28-16,6 3-6 0,-3 0 0 0,0-1-1 15,1 1-12-15,-1 0-3 0,0-1 0 0,-3 1 0 16,0 3-40-16,3-1-9 0,0-2-2 16,6 5-687-16,-3 0-138 0</inkml:trace>
  <inkml:trace contextRef="#ctx0" brushRef="#br0" timeOffset="2943.2795">6625 6220 1497 0,'0'0'32'0,"0"0"8"0,0 0 0 0,0 0 4 0,0 0-36 0,0 0-8 0,0 0 0 0,0 0 0 15,3 8 57-15,0-2 10 0,-3 2 1 0,0-1 1 16,0 4-7-16,0 2-2 0,-3 1 0 0,3 1 0 16,-3 1-17-16,-3 5-4 0,3-2-1 0,-3 2 0 15,0 0-8-15,0 3-2 0,0-3 0 0,0 3 0 16,0 0-11-16,0 0-2 0,0 0-1 0,3-3 0 16,0-3-6-16,0 3-8 0,3-2 11 0,0-3-11 0,0 0 9 15,0-3-9-15,0 0 0 0,3-5 9 16,0 3-9-16,6-1 10 0,-3-5-10 0,3 1 10 0,0-1-1 0,3 0 0 15,3-2 0-15,-3-3 0 0,0 0 2 0,0-3 0 16,3-2 0-16,-4 2 0 0,7 1-11 0,-3-6 0 16,-6 3 0-16,3-3 0 0,3 0 0 0,0 0-19 15,-6-3 3-15,0 3 1 16,3 0-56-16,-7 0-11 0,4 0-2 0,-6-2-553 16,0 2-111-16</inkml:trace>
  <inkml:trace contextRef="#ctx0" brushRef="#br0" timeOffset="3153.3608">6455 6427 1555 0,'0'0'34'0,"6"8"7"0,0-3 2 0,0 0 1 0,3 1-36 0,3-1-8 0,-3-3 0 0,6 4 0 15,0-4 100-15,0-2 19 0,5 0 3 0,1-2 1 16,6 2-27-16,-3-3-4 0,6-2-2 0,-4 0 0 15,-2 2-45-15,3-2-9 0,3 2-1 0,-4 0-1 16,1 1-34-16,-3-1-20 0,0 0 2 0,0-2-1052 16</inkml:trace>
  <inkml:trace contextRef="#ctx0" brushRef="#br0" timeOffset="25042.5126">9724 9184 1184 0,'0'0'26'0,"0"0"6"0,0 0 0 0,0 0 1 0,0 0-33 0,8 2 0 16,1-2 0-16,0-2 0 0,3-1 64 0,6-2 7 15,3-1 1-15,3-1 0 0,2-4-18 0,7 0-3 16,6 1-1-16,6-3 0 0,2-1-8 0,4-2-2 15,2 1 0-15,4-1 0 0,8 0-16 0,1 0-3 16,2-3-1-16,4 1 0 0,-1-1-9 0,4-2-3 0,5 0 0 16,0 3 0-16,1-4-8 0,-1 4 0 0,-2-6 0 15,-4 3 8-15,3 0-8 0,1 0 12 0,-4-1-12 0,1 1 12 16,-4 3 6-16,-6-6 2 0,-2 3 0 0,-1 2 0 16,-2 1-3-16,-3 2 0 0,-7 3 0 0,-2-3 0 15,-4 2 5-15,-2 1 1 0,0 3 0 0,-6-4 0 16,-4 4 13-16,-2-1 4 0,0 1 0 0,-9 2 0 15,-7 2-23-15,4-2-4 0,-3 3-1 0,0 3 0 16,-3-4-12-16,-6 4 0 0,0-1 0 0,-3 0 0 16,3 1-37-16,-6 2-11 0,0 0-1 15,0 0-603-15,0 0-120 0</inkml:trace>
  <inkml:trace contextRef="#ctx0" brushRef="#br0" timeOffset="25719.9486">9369 9279 1263 0,'0'0'28'0,"0"0"5"0,3-5 2 0,-3-1 1 15,0 6-36-15,0 0 0 0,0-5 0 0,0 5 0 0,3-5 88 0,-3 5 12 16,0 0 1-16,0 0 1 0,0 0-45 0,0 0-9 16,0 0-1-16,0 0-1 0,0 0-21 0,0 0-4 15,0 8-1-15,0 0 0 0,3 2-8 0,-6 1-1 16,0-1-1-16,0 4 0 0,-3 2 19 0,0-1 4 16,3 4 1-16,-3-1 0 0,1 4-34 0,-4-1 0 15,3 0 0-15,0-3 0 0,-3 6 0 0,6 0 0 16,-6-3 0-16,6 3 0 0,-3-3 0 0,3 3 0 15,0-5 0-15,3-4 0 0,3 1 12 0,0-2-4 16,0 1 0-16,3-4-8 0,3 2 0 0,-3-5 0 16,3-3 0-16,3 3 0 0,-1 0 11 0,4-2-11 15,0-6 10-15,0 2-10 0,-3-2 12 0,6 0-3 0,-3-2-1 0,0-1 0 16,0-2-16-16,-1-1-4 0,1 1-1 0,0-3 0 31,-3 3-31-31,0-3-5 0,0 0-2 0,-6 0-526 0,0-3-106 0</inkml:trace>
  <inkml:trace contextRef="#ctx0" brushRef="#br0" timeOffset="25913.0304">9194 9551 1371 0,'0'0'30'0,"0"0"6"0,0 0 2 0,0 0 1 15,6 6-31-15,3-4-8 0,-3-2 0 0,5 0 0 16,1 0 79-16,0 0 14 0,0-2 3 0,3-1 1 15,3 3-53-15,0-3-10 0,0 3-2 0,-4-2-1 16,4 2-23-16,3-3-8 0,-3-2 0 0,-3 2 0 16,0 1-19-16,0-1-9 0,6 0-3 0,-4-2-756 15</inkml:trace>
  <inkml:trace contextRef="#ctx0" brushRef="#br0" timeOffset="26085.2124">9694 9493 1396 0,'0'0'31'0,"0"0"6"0,0 0 2 0,0 0 0 0,6 6-31 0,0-1-8 15,0 0 0-15,0-2 0 0,-3-1 10 0,5 1 1 0,-2-3 0 0,0 0 0 32,3 0-32-32,0-5-7 0,0 2 0 0,3-2-582 15</inkml:trace>
  <inkml:trace contextRef="#ctx0" brushRef="#br0" timeOffset="26245.6003">10027 9274 1263 0,'0'0'28'0,"0"0"5"0,0 0 2 0,0 10 1 0,-3-2-36 0,3 0 0 0,-6 5 0 0,3 1 0 16,0 1 82-16,-6 4 10 0,0 2 1 0,3 0 1 16,-3-2-32-16,1 2-6 0,-1 0-2 0,-3 0 0 15,3 6-14-15,3-3-4 0,-3-1 0 0,3-1 0 16,3-1-27-16,0-3-9 0,0 1 0 0,3-1-567 15,0-4-118-15</inkml:trace>
  <inkml:trace contextRef="#ctx0" brushRef="#br0" timeOffset="26903.3081">11691 9200 1436 0,'0'0'32'0,"0"0"6"0,0 0 2 0,0 0 0 0,0 0-32 0,0 0-8 15,0 0 0-15,0 0 0 0,0 0 48 0,0 0 8 16,0 0 1-16,-3 5 1 0,0 3-11 0,0 2-3 15,0-2 0-15,0 3 0 0,3-1-16 0,-3 1-3 16,0 0-1-16,0 7 0 0,0-2 12 0,0 3 1 0,0-1 1 16,0 3 0-16,-3-2-25 0,0 5-5 0,3-1 0 15,-3 1-8-15,3 0 0 0,-2 0 0 0,5-3 0 16,0 0-12-16,-3 0 12 0,3 1 0 16,3-4 0-16,0 1 0 0,-1-4 0 0,4 1 0 15,0-2 12-15,0-4-12 0,0 3 11 0,3-2-11 0,-3-3 10 0,0-3-10 16,3 0 9-16,0 1-9 0,0-4 8 0,0 1-8 15,0 0 0-15,0-3 0 0,3-3 0 0,0 0 0 32,-12 3-40-32,8-5 0 0,4 0 0 0,0 0-549 0,0-3-111 0</inkml:trace>
  <inkml:trace contextRef="#ctx0" brushRef="#br0" timeOffset="27113.0835">11471 9504 1562 0,'0'0'34'0,"0"0"7"0,0 0 2 0,0 0 1 0,9 2-35 0,0 1-9 15,0-3 0-15,2 0 0 0,4-3 120 0,3-2 21 16,3 0 5-16,0 0 1 0,6-3-39 0,-4 2-8 16,4-4-2-16,0-1 0 15,3 1-59-15,0 2-12 0,-4 0-3 0,4 2 0 16,-3-1-52-16,0-1-10 0,-3 0-2 0,-1 0-1044 15</inkml:trace>
  <inkml:trace contextRef="#ctx0" brushRef="#br0" timeOffset="29383.669">13566 8792 1188 0,'0'0'26'0,"0"0"6"0,0 0 0 0,3-8 1 0,-3 3-33 0,-3-3 0 0,3 3 0 0,0-1 0 15,0-2 61-15,-3 3 6 0,-3-3 1 0,3 0 0 16,0 0-24-16,0 3-5 0,0-3-1 0,3 8 0 16,-6-5-10-16,3 0-1 0,1-1-1 0,2 6 0 15,-9 0-14-15,3 0-4 0,-3 0 0 0,0 3 0 0,3 2-8 0,-3 3 0 16,-3 3 0-16,3-1 0 0,0 1 0 0,-3 2 0 15,3 3 0-15,-3-3 0 0,3 3-11 0,3-3 11 16,-2 1-8-16,2-1 8 0,3 0 0 0,0 0 0 16,0 0 0-16,3-2 0 0,0 0 0 0,0 2 0 15,3-3 0-15,3-2 0 0,-3 0-8 0,0-5 8 16,3 2-8-16,-1-2 8 0,4-3 0 0,-3 0 9 16,3 0 0-16,0-3 0 0,0-2 1 0,0-3 0 15,3 0 0-15,-3-3 0 0,3 4 4 0,0-4 1 16,0 0 0-16,-6 1 0 0,0-1-1 0,-1 1 0 0,4 2 0 15,-3-3 0-15,0 6-14 0,-3 0 0 0,3-1 0 16,-6 6 0-16,6-2-18 0,-6 2 0 0,0 0 0 0,6 0 0 16,-3 0-6-16,-3 0 0 0,6 5-1 0,-3 3 0 15,3-6 14-15,0 6 11 0,0-2-13 0,-3 2 5 16,3-3 8-16,0 3 0 0,0 0 0 0,-3-3 0 16,-3-5 0-16,9 8 0 0,-3-3 0 0,-6-5 0 15,9 3 0-15,-1 0 0 0,1-3 8 0,0 0-8 16,0-3 27-16,0 0 1 0,-3-2 0 0,3 0 0 15,0-3 0-15,0 0 0 0,0 0 0 0,0-3 0 16,0 3-8-16,3-2-2 0,-3-1 0 0,-3 1 0 16,-1 4-10-16,4-2-8 0,-3-2 12 0,0 5-12 15,0 2 0-15,0-2 0 0,-6 5 0 0,6 2 0 16,-6-2 0-16,6 3 0 0,0 2 0 0,0 3 0 16,-3 0 0-16,0 3-9 0,-3-3 9 0,3 0 0 15,3-1 0-15,-3 4 0 0,0-6 0 0,3 6 0 0,-3-3-10 0,3 2 10 16,3-2-12-16,-3-2 12 15,3-1-49-15,2 0-3 0,1-5-1 0,0-2-478 16,6-1-95-16</inkml:trace>
  <inkml:trace contextRef="#ctx0" brushRef="#br0" timeOffset="29697.5717">14138 8713 874 0,'-9'8'19'0,"3"0"4"0,0-3 1 0,-3 3 1 0,3 2-25 0,0 1 0 15,-3 0 0-15,6 2 0 0,-3-3 60 0,3 4 6 0,0-1 2 0,3 0 0 16,0 0 0-16,3 1 0 0,0-4 0 0,3-2 0 16,3 3-13-16,-3-3-3 15,3 0 0-15,0-3 0 0,3 0 13 0,0-2 3 16,-3-3 0-16,6-3 0 0,-4 0 4 0,1 1 0 0,-3-6 1 0,3 0 0 16,3-3-1-16,-3 1-1 0,-3-6 0 0,3-3 0 15,0 1-5-15,0-6-1 0,-3 0 0 0,2-2 0 16,-2-1-2-16,-3 1-1 0,0-3 0 0,0 5 0 15,-6-3-27-15,0 6-6 0,0-2-1 0,0 1 0 16,0 1-18-16,0 3-10 0,-3-1 10 0,3 3-10 16,-3 3 0-16,3 0 0 0,-3 0 0 0,3-1 0 15,3 6-11-15,0 0-8 0,-3 1-1 0,3 1-1 16,-3 1-111-16,3 2-21 0,-3 3-5 0,0 0-934 16</inkml:trace>
  <inkml:trace contextRef="#ctx0" brushRef="#br0" timeOffset="30552.0238">15058 8731 1299 0,'0'0'28'0,"0"0"7"0,0 0 1 0,0 0 0 16,0 0-28-16,0 8-8 0,-3-3 0 0,0 3 0 0,0 0 16 15,3 3 1-15,0 0 1 0,-3-1 0 0,3 3 3 0,-3 1 1 16,0-1 0-16,3 0 0 0,0-2 10 0,0-1 1 16,-3 1 1-16,3-1 0 0,0-2-11 0,0 0-3 15,0 0 0-15,0-8 0 0,0 0 20 0,0 5 3 16,0-5 1-16,0 0 0 0,0 0 15 0,0 0 3 16,6-5 1-16,3 0 0 0,-3-3-17 0,2-3-3 15,-2 1-1-15,3-3 0 0,0-1-26 0,0-2-4 16,0 1-2-16,0-1 0 0,0-3-10 0,0 3 12 15,0 0-12-15,0 1 12 0,0-4-12 0,0 3 0 0,0 0 9 16,-1 3-9-16,1 2 0 0,-3 4 0 0,0-1 0 16,0 2 0-16,0 1 0 0,0 5 0 15,0 0 0-15,0 5 0 0,0 1-12 0,0 2 2 0,-3-1 1 16,0 1 0-16,3 3 9 0,-3 2-13 0,0 0 5 0,0 1 8 16,-3-1-12-16,3 0 12 0,-3-2-12 0,0 2 12 15,3 0 0-15,-3-2 0 0,0-1 0 0,3 1 0 16,-3-3 0-16,3 0 0 0,-3-8 0 0,0 5 0 15,6 0 0-15,-6-5 0 0,0 0 0 0,0 0 0 16,3 0 0-16,6 0 0 0,-3-2 14 0,2-1-4 16,-2-2-1-16,3-3 0 0,0 0 0 0,-3 0 0 15,3-3-9-15,0 3 8 0,3-2-8 0,-3-1 8 16,0 3-8-16,3-2 0 0,-3-1 0 0,0 3 0 16,0 0 0-16,-3 3 0 0,2 0 0 0,-2 2 0 15,-6 3-13-15,0 0 1 0,0 0 1 0,6 3 0 16,0-1-4-16,-3 6-1 0,-3 0 0 0,3-2 0 0,-3 1 16 15,0 1 0-15,0 0 0 0,3 3 0 0,-3-3 0 0,3 0 0 16,0-3 0-16,-3 3 0 0,3 0-19 0,0 0-1 16,3-3 0-16,0 1 0 15,-6-6-35-15,9 5-7 0,0-5-2 0,3 2-506 16,-3-2-102-16</inkml:trace>
  <inkml:trace contextRef="#ctx0" brushRef="#br0" timeOffset="30971.4391">15760 8660 1206 0,'0'0'26'0,"0"0"6"0,0 0 0 0,0 0 3 0,-6-3-35 0,3 1 0 0,3 2 0 0,-6 0 0 15,0 0 38-15,0 2 1 0,0 3 0 0,0-2 0 16,-3 2-13-16,0 3-2 0,3 0-1 0,-2 3 0 16,2-3-8-16,0 2-2 0,-3 1 0 0,3 0 0 15,0-1-13-15,0 1 9 0,3-1-9 0,0 1 8 16,-3-3-8-16,6 2 10 0,0-2-10 0,0-2 10 15,0 2 2-15,3-3 1 0,-3-5 0 0,0 0 0 16,6 8 2-16,-3-6 0 0,3 1 0 0,3-3 0 16,-3 0 5-16,0-3 0 0,3 1 1 0,-3-1 0 15,2-2 8-15,1-3 2 0,0 3 0 0,0-3 0 16,-3 0-31-16,3 0 0 0,-3 3 0 0,0-1 0 16,-3 1 0-16,3 0-10 0,-3-1 10 0,-3 6-12 15,0 0 12-15,0 0 0 0,0 0 0 0,0 0-8 16,0 0 8-16,0 0-8 0,0 0 8 0,0 6-8 0,0-1 8 0,0 3 0 15,0 0-9-15,0 0 9 0,0-3 0 16,0 3 0-16,0 0 0 0,3 0 0 0,-3 0 8 0,6 0 5 16,-3-3 2-16,0 3 0 0,3-3-15 0,-3 1 0 15,3-1 0-15,0-3 0 0,0 1 0 0,0-3 0 16,0 0 0-16,-6 0 0 16,0 0-30-16,8-3-12 0,1-2-2 0,3-3-1 15,0 0-41-15,-3 3-8 0,0-3-2 0,0 0-532 16</inkml:trace>
  <inkml:trace contextRef="#ctx0" brushRef="#br0" timeOffset="31400.0892">15971 8766 770 0,'-3'10'16'0,"3"-4"4"0,0 1 1 0,0 4 2 0,-3 2-23 0,-3 1 0 16,3-1 0-16,-3 3 0 0,1 5 68 0,-1-3 8 0,0 3 3 0,-3 3 0 16,3-3-24-16,0 3-5 0,0-3-1 0,0 3 0 15,0-5-15-15,3 2-3 0,-3-3-1 0,0 1 0 16,0-1-1-16,3-2 0 0,3 0 0 0,-3-3 0 15,3-2 4-15,0-3 1 0,-3 0 0 0,6-3 0 16,0 3-11-16,-3-8-3 0,0 0 0 0,0 0 0 16,6-5 21-16,0-3 4 0,-3-3 1 0,0 1 0 15,3-6-13-15,0 0-2 0,0-3-1 0,0 1 0 16,0-1-18-16,0 1-3 0,3 2-1 0,0-2 0 16,-1-4 13-16,1-1 3 0,0 4 0 0,0-2 0 15,3 2-24-15,0-2 0 0,0 3 0 0,3 2 0 0,-3-5 11 16,3 5 1-16,0-3 0 0,-1-2 0 0,4 3 4 15,-3 2 0-15,3 0 1 0,-3 3 0 0,0-1-9 0,0 4-8 16,0 2 12-16,-4 0-12 0,-2 0 0 16,3 5 0-16,-3 3 0 0,0 0 0 15,0 0 0-15,-3 3 0 0,-6-3 0 0,3 8 0 0,-3 2 0 0,0-2 0 16,-6 0 0-16,3 3 0 0,0-3 13 0,-6 2-4 16,0 1-1-16,0-3 0 0,-3 5 8 0,3-5 0 15,-2 3 1-15,-1-1 0 0,0-2-1 0,0 3 0 16,0-6 0-16,3 0 0 0,-3 1-16 0,6-1 8 15,-3 0-8-15,3 1 0 0,3-4-8 0,3-2-9 16,0 0-2-16,0 0 0 16,0 0-134-16,0 0-27 0,0 0-6 0</inkml:trace>
  <inkml:trace contextRef="#ctx0" brushRef="#br0" timeOffset="31705.5182">16418 8636 1436 0,'0'0'32'0,"0"0"6"0,0 0 2 0,0 0 0 0,0 0-32 0,0 0-8 0,-6 0 0 0,3-3 0 16,3 3 38-16,-6 3 6 0,0 0 2 0,6-3 0 15,-9 2-10-15,3 4-3 0,0-4 0 0,6-2 0 16,-3 8-33-16,3-3 0 0,0 3 0 0,3 0 0 16,0 0 8-16,3 0-8 0,0 0 0 0,0 3 0 15,0-3 21-15,0 0-2 0,3 2-1 0,0-2 0 16,-3 5-29-16,-3-5-5 0,3 3-2 0,-3-1 0 15,0-2 18-15,-3 3 0 0,0 0 0 0,0 2 0 0,-6-5 28 0,0 2 2 16,0-2 1-16,0 0 0 0,-3 0 42 0,-3 0 9 16,3 0 2-16,-3-3 0 0,0 1-16 0,-3-1-4 15,3-2 0-15,0-3 0 0,1 0-25 0,-1 0-6 16,3 0-1-16,0-3 0 0,0 0-32 0,3 3 0 16,0-2 0-16,0-4-1106 15</inkml:trace>
  <inkml:trace contextRef="#ctx0" brushRef="#br0" timeOffset="32400.7549">17412 8729 1231 0,'0'0'27'0,"0"0"5"0,0 0 2 0,0 0 1 0,-6 0-35 0,6 0 0 16,0 0 0-16,-3 2 0 0,-3-4 52 0,6 2 4 0,0 0 1 0,0 0 0 16,0 0-14-16,0 0-3 0,-6-3-1 0,6 3 0 15,0 0-1-15,-3 0 0 0,-6 0 0 0,9 0 0 16,0 0-4-16,-6 3-1 0,-6-1 0 0,3 1 0 15,-2 2-15-15,2-2-3 0,0 2-1 0,-3-2 0 16,-3 2-14-16,6 3 9 0,3-3-9 0,0 3 8 16,-6 0-8-16,0 3 0 0,0-1 0 0,6 1 8 15,6 0-8-15,-6 2 8 0,-3 0-8 0,4 0 8 16,5 0-8-16,0 3 8 0,-6 0-8 0,3 0 8 16,6 0 15-16,0-3 2 0,3 0 1 0,-4 3 0 15,-2-8-18-15,6 5-8 0,15-2 0 0,-6 0 8 16,-3-1 1-16,3-5 0 0,0 1 0 0,3-1 0 15,0 0-9-15,-1-5 12 0,-2 0-12 0,3-5 12 16,3 0-26-16,-3-1-5 0,-3 1-1 0,3-5-588 16,-1-1-117-16</inkml:trace>
  <inkml:trace contextRef="#ctx0" brushRef="#br0" timeOffset="32701.0292">17722 8752 1370 0,'0'0'39'0,"-9"0"8"0,-6 0-38 0,6 0-9 16,0 0 0-16,3 3 0 0,-6 0 83 0,3-1 14 16,0 1 3-16,-3 2 1 0,3 1-57 0,0 2-12 15,-3 2-3-15,4 1 0 0,2-1-12 0,-3 1-2 16,0-1-1-16,3 4 0 0,0 2-5 0,3-3-1 0,-3 3 0 16,3-3 0-16,0 0 7 0,3 0 1 0,0-2 0 0,3-6 0 15,-3 3 9-15,6-3 3 0,0 1 0 0,3-4 0 16,-3 4-10-16,3-6-2 0,6 2 0 0,-1-2 0 15,-2-5 31-15,-3 0 5 0,-6-1 2 0,9-1 0 16,0 1 2-16,-6-4 0 0,-3 2 0 0,-3-3 0 16,3 3-28-16,0 0-6 0,-3 3-1 0,-3-3 0 15,-3 0-9-15,0 3-3 0,0-3 0 0,3 3 0 16,-6-3-22-16,6 2-5 0,3-2-1 0,-3 3-737 16,0 0-147-16</inkml:trace>
  <inkml:trace contextRef="#ctx0" brushRef="#br0" timeOffset="33331.9405">17811 8811 1490 0,'0'0'32'0,"0"0"8"0,0 0 0 0,0 0 3 0,0 0-35 0,0 0-8 0,0 0 0 0,0 0 0 15,0 0 27-15,0 8 3 0,-6-3 1 0,3 3 0 16,3 0 9-16,-3 2 1 0,3-2 1 0,0 0 0 16,-3 3-2-16,0-3 0 0,3 2 0 0,-6-2 0 15,3 0-12-15,3 0-4 0,0-8 0 0,-3 8 0 16,0 0 7-16,3-8 1 0,-3 5 0 0,3-5 0 15,0 0 8-15,0 0 3 0,0 0 0 0,0 0 0 16,9-2-8-16,-9 2-2 0,3-8 0 0,3 0 0 16,3 0-2-16,0-3-1 0,-3 1 0 0,3-4 0 0,0 4-20 15,3-3-10-15,-4-1 10 0,4 1-10 0,3 0 0 16,-3 0 0-16,0 2 0 0,3-2 0 0,0 2 0 0,-3 3 0 16,-3 0 0-16,0 3 0 0,0 0-12 0,-1 2 12 15,-2 1-12-15,0 2 12 0,3 2-18 0,-6 3 3 16,3 1 1-16,0 2 0 0,-3 0 2 0,0 5 0 15,0-3 0-15,3 1 0 0,-6 2 12 0,0-2 0 16,3 2-10-16,-3 0 10 0,3 1 0 0,0-1 0 16,0 0-9-16,0-2 9 0,3-3 0 0,-3-1 0 15,3 1 0-15,-3 0 0 0,3 0-21 0,3-5 2 16,-3 2 1-16,0-5 0 16,0-2-36-16,5-1-7 0,1-2-2 0,0-3-575 0,-3 0-115 15</inkml:trace>
  <inkml:trace contextRef="#ctx0" brushRef="#br0" timeOffset="33555.7033">18385 8416 1037 0,'0'0'29'0,"0"0"7"0,0 0-28 0,0 0-8 0,0 0 0 0,0 8 0 16,-3 0 96-16,3 3 19 0,-3-1 3 0,-3 4 1 15,3 2-43-15,0-1-9 0,-3 7-2 0,-2-1 0 16,5 3-24-16,-6-1-5 0,3 1 0 0,-3 0-1 15,0 2-15-15,3-2-4 0,-3 0 0 0,0 0 0 16,3-3-6-16,-3 0-2 0,3-5 0 0,0 3 0 16,0-1-8-16,0-2 0 0,0-5 0 0,3 2 8 15,3 0-19-15,-3-2-4 0,0-3-1 0,0 0-532 16,3-3-106-16</inkml:trace>
  <inkml:trace contextRef="#ctx0" brushRef="#br0" timeOffset="34125.1585">18159 8721 1378 0,'0'-3'30'0,"0"3"6"0,0 0 2 0,0 0 2 0,0 0-32 0,9-5-8 16,0-1 0-16,0 4 0 0,-3-1 52 0,6 1 10 16,-3-1 2-16,3 0 0 0,-1 3-33 0,1-2-7 15,0 2 0-15,0 0-1 0,3 0-15 0,-3 2-8 0,0-2 8 0,0 3-8 16,3 0 0-16,-3-1 0 0,-1 3 0 0,-2-2 0 15,0 2 0-15,0 3 8 16,3-2-8-16,-6 2 0 0,0-1 0 0,0 1 0 0,0 3 0 0,-3 0 0 16,0-3 0-16,0 2 8 0,-3-5-8 0,3 6 0 15,-3-3 0-15,0 0 0 0,0 0 0 0,0-8 8 16,-3 5 9-16,3 3 3 0,0-8 0 0,0 0 0 16,0 0-5-16,0 0-1 0,0 0 0 0,0 0 0 15,0 0 25-15,0 0 5 0,6-8 0 0,0 0 1 16,0 0-14-16,3-2-3 0,-3 2-1 0,0 0 0 15,3-3-15-15,-1 1-4 0,4-1 0 0,-3 0 0 16,0-2-8-16,3 3 0 0,0-1 0 0,-3 0 0 16,3 4 0-16,0-1 0 0,0 0 0 0,-3 2 0 15,0 1 0-15,-1 0 0 0,1 2 0 0,0 0 0 16,-9 3-11-16,6 0 3 0,-6 0 0 0,9 3 0 16,-3 0-16-16,-6 2-4 0,3 0 0 0,-3 3 0 0,0 0 4 0,0 5 0 15,-9-2 0-15,9 0 0 0,-3 2 14 0,0 0 10 16,-3 0-12-16,3-2 12 0,0 2 0 0,0 0 0 15,3-2 0-15,0 0 0 0,-3-4 0 16,3 4 0-16,3-3 0 0,3-3 0 0,-3 1 0 0,-3-6 0 16,0 0 9-16,6 5-9 0,3-5 37 0,-9 0 3 15,0 0 0-15,9-3 0 0,-3-2 17 0,0 0 4 16,-6 5 1-16,3-6 0 0,0-2-26 0,0 0-4 16,-3 1-2-16,0-1 0 0,0 0-30 0,0 0 0 15,0-3 0-15,0 3 0 0,0-2 0 0,0 2 0 0,0-3 0 16,3 3 0-1,0-2-45-15,0-1-15 0,-3-2-4 0,9-3-604 0,0 3-122 0</inkml:trace>
  <inkml:trace contextRef="#ctx0" brushRef="#br0" timeOffset="34439.1892">19031 8300 1436 0,'0'0'32'0,"0"0"6"0,0 0 2 0,0 0 0 0,0 0-32 0,-3 8-8 0,3 0 0 0,-3 0 0 15,3 0 44-15,-3 2 8 0,0 1 2 0,-3-1 0 16,3 4-5-16,-3 2-1 0,-3-1 0 0,4 4 0 16,-4 0-4-16,0-1-2 0,0 6 0 0,0-3 0 15,-3 3-14-15,0 2-2 0,0 1-1 0,0-1 0 16,0 3-8-16,3-2-1 0,0-1-1 0,-2 1 0 16,2-4-7-16,3 1-8 0,-3-3 11 0,3 1-11 0,3-1 11 0,0-3-11 15,0-2 10-15,6-3-10 0,0 3 12 0,0-2-3 16,3-4-1-16,0 1 0 0,3-1 8 0,0-2 2 15,-1 0 0-15,4 0 0 0,0-5 15 0,3-1 3 16,0 4 1-16,0-6 0 0,0 0-15 0,0 0-3 16,0 0-1-16,-7-3 0 0,1 0-18 0,6 3 10 15,-3-2-10-15,-3-1 8 16,-9 3-99-16,12-3-20 0,-6-2-4 0,0 0-1 0</inkml:trace>
  <inkml:trace contextRef="#ctx0" brushRef="#br0" timeOffset="35480.2647">19787 8623 1153 0,'0'0'32'15,"0"0"8"-15,3-6-32 0,-3 6-8 0,0 0 0 0,3-2 0 0,-3-3 104 0,0 5 18 16,0 0 4-16,0 0 1 0,0 0-68 0,0 0-14 16,0 0-2-16,0 7-1 0,-3 1-10 0,3-2-3 15,0 4 0-15,0 1 0 0,-3-1-5 0,3 1-2 16,-3 2 0-16,0 1 0 0,3-1 0 0,-3 0 0 16,-3 3 0-16,3 0 0 0,0-3-2 0,0 3 0 15,0 0 0-15,0 0 0 0,1-3-6 0,-1 0-2 16,3-2 0-16,0-1 0 0,0 1-4 0,3-3-8 15,-1-3 11-15,1 0-11 0,-3-5 10 0,0 0-10 16,6 3 8-16,0 0-8 0,3-6 44 0,-3 3 3 16,3-5 1-16,0-3 0 0,3 0-26 0,-3-3-5 0,3 1-1 15,0-1 0-15,0 0-2 0,0-2-1 0,2-3 0 16,1 0 0-16,0-2 6 0,0 2 1 0,-3-2 0 16,0-1 0-1,-3 1-41-15,3-1-8 0,0 3-2 0,-6 0 0 0,3 0 31 16,-1 3 0-16,1 3 0 0,-3-1 0 0,0 0-11 0,0 3 11 0,0 3-12 15,-3 0 12-15,0 0-12 0,-3 5 4 0,0 0 8 0,0 0-13 16,0 0 2-16,0 0 1 0,-3 10 0 0,3-2 0 16,-3 3 10-16,0-3-13 0,3 5 5 15,-6 0 8-15,3 3-11 0,0 0 11 0,-3 0-8 0,3 0 8 16,-3 2 0-16,1-2 11 0,2 2-1 0,0-2 0 16,0 0-10-16,0 0-11 0,0-3 3 0,0 1 0 15,6-4-63-15,-3 3-12 16,-3-5-2-16,3 0-832 0</inkml:trace>
  <inkml:trace contextRef="#ctx0" brushRef="#br0" timeOffset="35786.7026">20153 8808 1436 0,'0'0'32'0,"0"0"6"0,0 0 2 0,0 0 0 0,0 0-32 0,0 0-8 16,0 0 0-16,0 8 0 0,-6 0 63 0,3-3 11 15,0 3 2-15,3 0 1 0,-5 0-13 0,2 3-2 0,-3-1-1 16,3 1 0-16,0 2-15 0,-3 0-3 0,3 0-1 0,-6 1 0 16,3 2-11-16,0-3-3 0,0 3 0 0,-3-1 0 15,6 1-10-15,-3-2-2 0,3 1-1 0,0 1 0 16,0-2-3-16,0-1 0 0,3 0 0 0,3 0 0 16,3 0-4-16,-3-2 0 0,-3-3-8 0,6 0 12 15,3-3 0-15,-3 3 0 0,0-3 0 0,3-2 0 16,-3 0 0-16,3-3 0 0,-3-3 0 0,-6 3 0 15,0 0-12-15,9-3 0 0,-1 1 0 0,-2-1 0 16,0 1-40 0,-3-4-8-16,3 4-2 0,0-6 0 0,-3 0-62 0,0 0-12 15,0 0-2-15</inkml:trace>
  <inkml:trace contextRef="#ctx0" brushRef="#br0" timeOffset="35940.9378">19999 8961 1566 0,'6'0'34'0,"-6"0"7"0,0 0 2 0,3 3 1 0,2-3-35 0,4 3-9 16,-3-6 0-16,3 3 0 0,0 0 104 0,6-3 20 16,-3 1 3-16,0-3 1 0,3 5-48 0,0 0-8 15,-3-3-3-15,2 0 0 0,1 3-61 0,0-2-8 16,0 2-9-16,0-3-996 16</inkml:trace>
  <inkml:trace contextRef="#ctx0" brushRef="#br0" timeOffset="36424.3767">21231 8369 1274 0,'0'0'28'0,"-3"5"5"0,3 0 2 0,-6 6 1 0,3 0-28 0,0 2-8 16,-3 3 0-16,0 2 0 0,0 1 67 0,-3 4 12 16,0 1 2-16,3 3 1 0,-6-3-22 0,4-1-4 15,-1 4 0-15,3-1-1 0,-3 1-14 0,0-3-2 16,-3-1-1-16,3 1 0 0,3-3-19 0,-3 3-4 15,0-5-1-15,3-3 0 0,0 2-14 0,0-5 0 16,0 3 8-16,0-3-8 0,0 1 0 0,3-4 0 0,0-4 0 0,3-4 0 31,-3 3-40-31,3-5-4 0,0 0 0 0,-3-2-1 0</inkml:trace>
  <inkml:trace contextRef="#ctx0" brushRef="#br0" timeOffset="36816.5042">20927 8684 1213 0,'0'0'26'0,"0"0"6"0,0 0 0 0,6 0 4 0,6 0-36 0,-12 0 0 0,12-3 0 0,6 3 0 16,-3 0 56-16,0 0 5 0,6 0 1 0,-4-3 0 16,-2-2-18-16,6 5-4 0,0-3-1 0,0 1 0 15,-3-1-6-15,2 0-1 0,-2 1 0 0,0-1 0 16,0 3-19-16,0 0-4 0,-3 0-1 0,-6 0 0 0,3 3 3 15,-6-1 0-15,2 1 0 0,-8-3 0 0,6 5-3 0,0 3 0 16,-3 0 0-16,-3 3 0 0,-3-1-8 0,0 4 8 16,3-1-8-16,0 0 8 0,-3 0-8 0,0 3 12 15,0-3-12-15,3 1 12 0,0-4-12 0,3 1 0 16,0 2 0-16,-3-5 0 0,3 0 0 0,0-3 0 16,6 3 0-16,-3-3 0 0,6-2 24 0,-6-3 4 15,0 3 0-15,6-6 0 0,0-2 16 0,0-3 3 16,0 0 1-16,0-3 0 0,0 1-2 0,-1-3 0 15,-2-1 0-15,0-2 0 0,-3 3 11 0,0 0 3 16,-6 0 0-16,3 0 0 0,-3-1-25 0,-3 1-5 16,-3 0-1-16,0 2 0 0,3-2-16 0,-3 5-3 0,-3-2-1 0,3 4 0 31,-2 1-29-31,2 0-5 0,-3 2-2 0,0 0-732 0,0 3-146 0</inkml:trace>
  <inkml:trace contextRef="#ctx0" brushRef="#br0" timeOffset="37426.089">22246 8615 1692 0,'0'0'37'0,"0"0"8"0,3-5 2 0,-3 2 0 0,0-2-38 0,0-1-9 0,-3 4 0 0,0-4 0 16,3 4 44-16,-3-1 8 0,0-2 0 0,-3 2 1 15,-3-2-13-15,-3 2-2 0,6 1-1 0,-6 2 0 16,0 0-25-16,1 0-4 0,2 0-8 0,-3 2 11 15,-6 6-11-15,6-3 0 0,0 3 0 0,0-2 0 16,3 2 0-16,0 2 0 0,0 1-9 0,0 2 9 16,6 0 0-16,0 0-12 0,0 3 12 0,3 0-10 15,0 0 0-15,6 0 0 0,0 0 0 0,0 0 0 16,0-3-3-16,6 0-1 0,-3 0 0 0,0 1 0 16,-3-1 14-16,3 0-12 0,-3-2 12 0,0-1-12 15,-6 1 12-15,0-1 0 0,0 1 0 0,0-3 10 16,-3 0 13-16,-3-3 2 0,-3 3 1 0,3-3 0 15,-3 1 5-15,0-4 1 0,0 1 0 0,0 2 0 0,-3-2-20 0,3-3-4 16,-2 0-8-16,2 3 12 0,0-6-12 16,0 0 8-16,3-2-8 0,0 0 0 15,3-3-111-15,3 0-28 0,-3-3-5 0,6-2-2 0</inkml:trace>
  <inkml:trace contextRef="#ctx0" brushRef="#br0" timeOffset="37685.4128">22487 8345 1335 0,'0'0'29'0,"0"11"7"0,0-1 0 0,0 3 2 0,0-2-30 0,-3 5-8 0,3-3 0 0,-9 3 0 16,9 5 61-16,-3 0 11 0,-3 0 3 0,0 3 0 15,0 0-21-15,0 0-4 0,0 2-1 0,0-2 0 16,0 0-17-16,0-3-3 0,-2 0-1 0,2 0 0 15,0-2-16-15,0-1-3 0,-3 1-1 0,3-3 0 16,-3-3-8-16,6 0 0 0,-3 1 0 0,0-4 0 16,0-2 0-16,3 0 8 0,3-8-8 0,-6 5 8 15,3 1-51-15,3-6-10 0,0 0-3 0,0 0-744 16</inkml:trace>
  <inkml:trace contextRef="#ctx0" brushRef="#br0" timeOffset="38104.0567">22359 8681 1054 0,'0'0'23'0,"0"0"5"0,0 0 0 15,9 0 3-15,-3-3-31 0,6 1 0 0,-3-1 0 0,0 3 0 0,3-5 64 0,-4 2 6 16,4-2 2-16,0 2 0 0,-3 1-10 0,3-1-2 16,0 0 0-16,0-2 0 0,0 2-34 0,0 1-7 15,-3 2-2-15,3-3 0 0,-3 0-17 0,-4 3 8 16,1 0-8-16,-6 0 0 0,0 0 10 0,0 0-10 15,0 0 8-15,0 0-8 0,0 0 15 0,-3 6-3 16,-2 2 0-16,2 0 0 0,-6-1-12 0,3 4 9 16,-3 0-9-16,3-1 8 0,-6 1 1 0,3-1 0 15,3 1 0-15,0 2 0 0,-3-5 13 0,6 3 2 0,-3-1 1 0,3 1 0 16,0-6-13-16,0 3-4 0,3-3 0 16,0-5 0-16,0 0 7 0,3 8 1 0,0-5 0 15,-3-3 0-15,0 0 19 0,9 0 4 16,0 0 1-16,0-3 0 0,0-2-16 0,0 2-4 0,0-2 0 0,0 0 0 15,0 0-5-15,-3 2-2 0,0 0 0 0,-3 1 0 16,-3 2 4-16,0 0 1 0,0 0 0 0,0 0 0 16,0 0-7-16,0 0-2 0,5 5 0 0,-5-5 0 15,0 0-9-15,0 10 0 0,3-2 0 0,0 0 0 16,-3-8 0-16,3 6 0 0,3 2 0 0,-3-6 0 16,0 1-25-16,-3-3-7 0,12 0-2 0,0-3 0 15,0 1-45-15,0-4-9 0,0-2-1 0,3-2-1 16</inkml:trace>
  <inkml:trace contextRef="#ctx0" brushRef="#br0" timeOffset="38538.1281">22931 8385 1378 0,'0'0'30'0,"0"0"6"0,0 0 2 0,0 0 2 0,0 0-32 0,0 0-8 16,0 0 0-16,0 0 0 0,0 0 59 0,-3 5 10 15,0 3 3-15,0 0 0 0,-3 2-23 0,0 4-4 16,-3-1-1-16,0 3 0 0,3 2-9 0,-3 1-3 15,0-1 0-15,0 6 0 0,0-5 0 0,0 2-1 16,-3 3 0-16,9-3 0 0,-3-3-3 0,3 3-1 16,-3-2 0-16,3 0 0 0,3-4-9 0,0 1-2 15,0 0 0-15,0-3 0 0,6-2-4 0,-3 0 0 16,0-4-1-16,0 1 0 0,3 0 3 0,3-5 1 0,-3 0 0 16,-6-3 0-16,12-3 0 0,0 0 0 0,0-2 0 0,0-3 0 15,-3 0-1-15,9-2 0 0,-6-1 0 0,-1-2 0 16,4-3-14-16,-3 3 0 0,0-3 8 0,-3 0-8 15,0 3 0-15,0-1-13 0,-3 4 2 0,0-1 1 16,-6 1-1-16,3 2 0 0,-3 2 0 0,0 6 0 16,0 0 1-16,-6-2 0 0,0 2 0 0,-3 5 0 15,6 0-1-15,-3 3 0 0,-6 3 0 0,6 2 0 16,0 0 11-16,-3 3-12 0,0-2 12 0,6 4-12 16,0-2 12-16,0 0 0 0,-3 0 0 0,6 0 0 15,0-3 20-15,3 3-1 0,0-3 0 0,0-3 0 16,0 1-19-16,0-3 10 0,9-3-10 0,-6 1 8 15,0-1 3-15,0-3 0 0,6-2 0 0,-3-2 0 16,3 2-11-16,-3-5 10 0,0 2-10 0,-3-2 10 16,0-3-42-16,3 0-8 0,-1 0-1 0,-5-3-632 15,0 1-127-15</inkml:trace>
  <inkml:trace contextRef="#ctx0" brushRef="#br0" timeOffset="38704.603">22817 8490 1291 0,'-6'-2'36'0,"6"2"9"0,0 0-36 0,0 0-9 16,0 0 0-16,0 0 0 0,0 0 98 0,0 0 18 16,0 0 3-16,0 0 1 0,0 0-12 0,15 0-3 15,0 0 0-15,0-3 0 0,0 1-43 0,0-1-9 0,0 0-1 0,0 3-1 16,0 0-40-16,5-2-11 16,-2-1 0-16,0 3-660 0,-3-3-136 15</inkml:trace>
  <inkml:trace contextRef="#ctx0" brushRef="#br0" timeOffset="39108.1776">23725 8520 1630 0,'0'0'36'0,"0"0"7"0,0-8 1 0,0 2 3 0,0-2-38 0,0 3-9 16,0 5 0-16,0 0 0 0,0 0 71 0,0 0 12 15,0 0 2-15,0 0 1 0,0 0-53 0,3 11-10 16,0 2-3-16,3 0 0 0,-3 0 4 0,-3 1 0 16,9 4 0-16,-6-2 0 0,3 5 0 0,-3 0 0 15,6 1 0-15,-3-4 0 0,0 3 3 0,3-2 1 16,-3-1 0-16,0 1 0 0,3-3-28 0,-3-3 0 0,-1 0 0 16,1 0 0-16,-3-2 0 0,3 0 0 0,-3-4 10 0,6 4-10 31,-6-6-18-31,-3-5-10 0,6 3-3 0,-6-3-631 0,0 0-126 0</inkml:trace>
  <inkml:trace contextRef="#ctx0" brushRef="#br0" timeOffset="39352.2105">23892 8469 1280 0,'0'0'36'0,"0"8"8"0,-9 0-35 0,6 5-9 0,-3 1 0 0,0 2 0 16,-3-1 104-16,0 1 20 0,0 3 3 0,-3 2 1 16,1 3-29-16,-4-3-6 0,3 0-1 0,-3 0 0 0,0 3-46 15,3 0-10-15,-6-3-1 0,9-2-1 0,-3-1-21 0,0 1-4 16,4-6-1-16,-1 3 0 0,0-3-8 0,6 0 0 16,0-2 0-16,-3-1 0 15,6-2-59-15,6-2-13 0,0-1-4 0,-3-2-816 16</inkml:trace>
  <inkml:trace contextRef="#ctx0" brushRef="#br0" timeOffset="39650.5689">24035 8760 1353 0,'-3'8'29'0,"3"-8"7"0,-3 6 0 0,-3-1 4 0,-3 0-32 0,9 3-8 0,-9 0 0 0,6 0 0 15,-3 3 70-15,0-3 13 0,0 2 2 0,0 3 1 16,3-2-18-16,-3-1-4 0,0 1-1 0,-3 2 0 16,6-2-15-16,-2 2-2 0,-1 3-1 0,0-3 0 15,3 0-18-15,-3 3-4 0,3-2-1 0,3-1 0 16,-3 0-2-16,-3 0-1 0,6-2 0 0,6-1 0 16,-3 4-8-16,3-4-2 0,0 1 0 0,0-3 0 15,0 2-9-15,2-2 10 0,1-2-10 0,0-1 10 16,3-3-10-16,0 4 12 0,-3-4-12 0,0 1 12 15,6-3-12-15,-9 0-11 0,3-5 3 0,0-1 0 16,0 4-52-16,-6-3-9 0,6-3-3 16,-4 0-852-16</inkml:trace>
  <inkml:trace contextRef="#ctx0" brushRef="#br0" timeOffset="39847.086">23880 8935 1545 0,'0'0'44'0,"0"0"9"0,0 0-42 0,0 0-11 16,0 5 0-16,0-5 0 0,0 0 121 0,0 0 23 16,0 0 4-16,3 6 0 0,6-4-32 0,0 1-6 15,0-3-2-15,3 0 0 0,0 0-19 0,2 3-4 16,1-6-1-16,0 0 0 0,0 1-67 0,-3-1-17 16,9 0 0-16,-6-2 0 15,0 5-76-15,3-5-20 0,2 2-3 0,-2-2-1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6T18:45:02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13932 3347 604 0,'-6'24'13'0,"6"-24"3"0,0 0 1 0,-9 5 0 0,4-5-17 0,-4 0 0 0,0 0 0 0,0 3 0 15,3-6 59-15,-3 3 8 0,0-5 1 0,0 2 1 16,0-2 4-16,0 2 1 0,0 3 0 0,-3 0 0 16,3 0-22-16,-3 0-4 0,1 3 0 0,-4 2-1 15,0-2-12-15,0 2-3 0,0-5 0 0,0 3 0 0,0 2 0 0,-3 0-1 16,1 1 0-16,-1-1 0 0,0 5 4 0,0-2 1 16,-3 0 0-16,0-2 0 0,3 4-7 0,1 1-1 15,-4-1 0-15,3 4 0 0,0-1-12 0,0 0-4 16,0 0 0-16,0-5 0 0,1 8-1 0,2 0-1 15,0 3 0-15,0 2 0 0,3-3-10 0,-3 1 0 16,3-1 0-16,-3 1 8 0,3-1-8 0,1 1 0 16,-1 7 0-16,0 1 0 0,3-3 0 0,-3-3 0 15,0 0 0-15,0-3 0 0,0 4 0 0,3-1 0 16,0 0 0-16,-6 0 8 0,4 0-8 0,2 6 0 16,0-3 0-16,0 2 0 0,0-2 0 0,3 2 0 15,0 1 0-15,6 2 0 0,0 3 0 0,-3-6 0 16,-3-7 0-16,9-1 0 0,3 6 0 0,-3-6 0 0,0 1 0 0,0-1 0 15,0 1 0-15,0-1 0 0,3 1 0 0,0 0 0 16,0-1 0-16,3 3 0 0,2 0 0 0,-2 1 0 16,3-1 0-16,0 0 0 0,3-3-9 0,-3 6 9 15,0-3 0-15,3 6 0 0,0-1 0 0,3-2 0 16,-7-8 0-16,4 0 0 0,0 0 0 0,3-3 0 16,-3 3 0-16,0 0 0 0,3-3-8 0,0 0 8 15,-1 3 0-15,4-5 0 0,-3 2 0 0,3-3 0 16,-3 4 0-16,3-1 0 0,2-3 0 0,1 1 0 15,-3-3 0-15,3 0 0 0,0 0 0 0,3-3 0 16,-4 0 0-16,-2 1 9 0,3 2-9 0,0-3 8 16,0 3 0-16,-1-3 0 0,1 0 0 0,0 1 0 15,0-6-8-15,0 0 0 0,2-3 0 0,-5 3 0 0,3 3 0 0,0-3 18 16,3-3-3-16,-1 0-1 0,-2-2 0 16,3 5 0-16,-3-5 0 0,0 2 0 0,-3 1-14 15,2-1 9-15,-2-5-9 0,3 0 8 0,-3 0-8 0,-3 3 12 16,3-6-12-16,-1-2 12 0,-2 2-12 0,0-2 0 15,-3 0 9-15,0 0-9 0,0-6 9 0,3 3-9 16,-6-2 12-16,2 2-12 0,-2-3 16 0,0-2-3 16,0 3-1-16,0-3 0 0,3-1 0 0,-3 1-1 15,-3 3 0-15,3-3 0 0,0 2-3 0,-4 1-8 16,-2-1 12-16,0 1-4 0,0-1 3 0,0 0 0 0,-3-2 0 0,3 3 0 16,-3-1 3-16,0 1 1 0,0-3 0 0,-3-3 0 15,0 0-15-15,0 3 11 0,-3 0-11 0,3-3 10 16,-6-3 3-16,3 4 1 0,0-1 0 0,0 0 0 15,0 0 0-15,-3-2 0 0,-3-3 0 0,3 2 0 16,1 6 2-16,-4 0 0 0,0 0 0 0,0-1 0 16,0 1 5-16,0 3 2 0,-3-3 0 0,3-1 0 15,0 7-4-15,0-7-1 0,0-4 0 0,0 2 0 16,0 6-5-16,0-4-1 0,-2-1 0 0,-1-1 0 16,-3 0 4-16,3 3 0 0,-3 5 0 0,3 0 0 15,-3 0 4-15,0 3 0 0,-3 0 1 0,4 2 0 16,-1-2-1-16,-3 0-1 0,0-3 0 0,-3 0 0 15,3 5-1-15,-3-2 0 0,1-3 0 0,-4 8 0 16,0 0-6-16,3 3 0 0,0 0-1 0,3-1 0 16,-2 4-11-16,2-1 12 0,-6 8-12 0,3 1 12 15,3-4-12-15,-3 4 0 0,1-4 0 0,2 4 0 16,0 2-31-16,-3 2-5 0,3 1 0 0,0-1-808 16,3-10-162-16</inkml:trace>
  <inkml:trace contextRef="#ctx0" brushRef="#br0" timeOffset="4365.8615">13816 5099 1213 0,'0'0'26'0,"0"0"6"0,6-3 0 0,3 0 4 0,0-2-36 0,0 2 0 0,-3-2 0 0,3 2 0 16,0-2 42-16,0 2 2 0,0 1 0 0,0-1 0 15,0 0 1-15,-3 3 1 0,2 0 0 0,-2 0 0 16,3 3 7-16,-3 0 2 0,0 2 0 0,-3 0 0 16,6 1-15-16,-6 2-2 0,3 0-1 0,-3 2 0 15,0 1-15-15,0 2-3 0,0 3-1 0,-3 0 0 16,-3 0-3-16,0 2-1 0,0 1 0 0,-3-1 0 16,3 3 2-16,-6 3 1 0,3 0 0 0,-3 0 0 0,0 0-17 0,0-1 10 15,1 4-10-15,-1-3 8 0,3 5-8 0,-3-3 10 16,3 1-10-16,0-6 10 0,3 5-10 0,0-7 0 15,3 2 0-15,3-3 0 0,0 1 0 0,0-6 0 16,6 0 0-16,-3-2 0 0,3 0 0 0,0-3 0 16,-9-8 0-16,14 7 0 0,1-1 0 0,0-4 0 15,3-2 0-15,-3 0 0 16,0 0-16-16,3-2-9 0,-1-1-2 0,4 3-871 0</inkml:trace>
  <inkml:trace contextRef="#ctx0" brushRef="#br0" timeOffset="5247.2378">13831 6300 817 0,'0'0'23'0,"0"0"5"0,0 5-28 0,-6 3 0 0,6-8 0 0,-3 8 0 16,3-3 85-16,0-5 11 0,0 0 3 0,0 0 0 15,-3 11-31-15,3-3-5 0,3 0-2 0,0 0 0 16,-3-8-19-16,6 8-4 0,0-3-1 0,0 0 0 16,0 3-5-16,0-3 0 0,-6-5-1 0,9 3 0 0,0-3-7 0,0 0 0 15,0-3-1-15,0 3 0 0,0 0 1 16,-1-2 1-16,1-1 0 0,3-2 0 16,-3-1 3-16,-3 1 0 0,0-3 0 0,0-2 0 15,0-1-4-15,-3 0 0 0,3 4 0 0,0-1 0 0,0-3-12 0,-3 0-2 16,3-2-1-16,-3 5 0 0,0-2 1 0,0 2 0 15,-3 0 0-15,0 0 0 0,-3 3 0 0,0-3 0 16,0 2 0-16,-3 1 0 0,0 0 1 0,0-1 0 16,3-1 0-16,0 4 0 0,-3-2-11 0,-3 5 10 15,0-3-10-15,0 3 10 0,0 3-10 0,3-1 0 16,0 1 0-16,-2 5 0 0,2-6 0 0,0 6-11 16,0 0 11-16,0 0-12 0,3 3 12 0,0-3-12 0,-3 5 12 0,3 0-12 15,3 6 12-15,-3-3 0 0,3 0-9 0,-3 2 9 16,3 1 0-16,0-1-11 0,3-5 11 0,-3 1-8 15,3-1 8-15,0-3 0 0,3 1 0 0,0 0 0 16,-3 2 0-16,6-5 0 0,-3 0 0 0,2 0-8 16,1 0 8-16,0-3-12 0,0-3 12 0,-3 4-12 31,6-4-18-31,-3 1-4 0,0-3-1 0,0 0 0 16,0-3-116-16,3 1-23 0,0-4-5 0</inkml:trace>
  <inkml:trace contextRef="#ctx0" brushRef="#br0" timeOffset="5614.3831">14319 6154 1074 0,'0'-13'30'0,"0"13"8"0,0 0-30 0,0 0-8 16,0-5 0-16,-3-1 0 0,3 1 64 0,-6 2 12 16,3-2 3-16,-3 3 0 0,3-1-25 0,-2 0-5 15,-1 3-1-15,0-2 0 0,0-1-18 0,0 6-4 16,6-3-1-16,-6 2 0 0,0 1-13 0,6-3-2 15,-6 5-1-15,3 0 0 0,0 1-9 0,-3-1-12 16,3-2 2-16,0 5 1 0,3-3-7 0,-3 3 0 16,3 0-1-16,3 0 0 0,3 2 17 0,-3-2-10 15,0 0 10-15,3 0-8 0,0 0 8 0,3 3-10 16,-3-3 10-16,3 0-10 0,-3 2 10 0,3-2 0 16,-4 0 0-16,1 0 0 0,0 3 0 0,-3-1 0 15,0 1 0-15,3-1 0 0,-6 1 0 0,0-1 16 0,0 1-4 0,0-3-1 16,-3 5 29-16,0-2 5 0,0-1 2 0,-3 1 0 15,-3-3 1-15,4 0 1 0,-1 0 0 0,-3 2 0 16,0-4-18-16,3 2-4 0,-3-3-1 0,3-3 0 16,0 1-18-16,-3-3-8 0,3 0 8 0,0-5-8 31,0 0-22-31,3-3-10 0,-3 2-1 0,6-4-535 0,3-3-106 0</inkml:trace>
  <inkml:trace contextRef="#ctx0" brushRef="#br0" timeOffset="5892.601">14459 5816 932 0,'0'0'20'0,"0"0"5"0,0 0 1 0,0 0 0 0,0 0-26 0,3 7 0 16,0 1 0-16,3 3 0 15,-3-3 62-15,0 3 7 0,0-1 2 0,3 3 0 0,0 3-24 0,-3-3-5 16,0 6-1-16,0-1 0 0,3 4-17 0,-3-4-4 15,0 3-1-15,-3 1 0 0,0 1 2 0,0 1 1 16,0 0 0-16,-3 0 0 0,0-3-7 0,3 3-2 16,0 0 0-16,-3-1 0 0,0 1-13 0,0 0 11 15,-3-5-11-15,6 2 10 0,-3-3-10 0,3 1 0 16,-6-3 0-16,3-3 0 0,6-3 0 0,-3 4-12 16,0-6 2-16,0 0 1 15,0-8-36-15,0 0-7 0,0 0-2 0</inkml:trace>
  <inkml:trace contextRef="#ctx0" brushRef="#br0" timeOffset="6275.8033">14438 6260 1018 0,'0'0'22'0,"0"0"5"0,0 0 1 0,0 0 1 0,0 0-29 0,0 0 0 0,0 0 0 0,9-5 0 16,0-3 40-16,0 0 3 0,-3 3 0 0,0-1 0 15,3 1-12-15,0-3-3 0,0 5 0 0,0-2 0 16,-3 0-13-16,6 2-3 0,-3 1-1 0,0 2 0 16,-9 0-11-16,11 0 0 0,-2 0 0 0,0 2 8 15,0-2-8-15,-3 3 10 0,3 2-10 0,0 0 10 16,-3 1 10-16,0 2 1 0,-3 0 1 0,3 2 0 0,0 3 9 0,-3-2 1 16,0-3 1-16,-3 3 0 0,0-1-4 0,0 3-1 15,3 3 0-15,-3-3 0 0,-3 1-7 0,3-4-1 16,0 1-1-16,0-1 0 0,-3 1-7 0,3-3 0 15,0-8-1-15,0 8 0 0,0-8-11 0,0 5 8 16,0-5-8-16,0 0 8 0,0 0-23 0,3-5-5 16,-3 0 0-16,3-3-1 15,0-3-43-15,0-5-8 0,-3 0-1 0,3 0-1 16,-3-2-43-16,3 2-9 0,0-2-2 0,0 2 0 16,-3 0 22-16,3 0 4 0,0 0 1 0,-3 3 0 0,3-3 101 0,-3 5 0 15,0 1 18-15,3-1-298 16</inkml:trace>
  <inkml:trace contextRef="#ctx0" brushRef="#br0" timeOffset="6810.3307">14793 6331 1112 0,'0'14'24'0,"0"-14"6"0,0 0 1 0,0 0 0 0,0 8-31 0,0-8 0 0,0 0 0 0,0 0 0 15,0 0 91-15,0 0 12 0,0 0 2 0,0 0 1 16,0 0-27-16,0 0-6 0,0-6-1 0,0 1 0 16,0 0-19-16,0-1-4 0,0-1-1 0,3-4 0 15,0 0-15-15,0-2-3 0,-1 0-1 0,-2 2 0 16,3-2-1-16,0 3-1 0,3-4 0 0,0 1 0 16,-3 5-9-16,3 0-2 0,-3 0 0 0,3 6 0 15,0-4-16-15,-3 1 0 0,3 2 0 0,-3 1 0 0,6-1 0 0,-9 3 0 16,6 5 0-16,0 1 0 0,3-1 0 0,-3 3-9 15,0-3 1-15,-3 3 0 0,3 3 8 0,0-3 0 16,3 0 0-16,-6 2 0 0,0 1 0 0,2-3 0 16,-2 0-9-16,3 0 9 0,-3 2 0 0,3 1 0 15,-6-3 0-15,3 2 0 0,0-2 0 0,0 0 8 16,-6 0-8-16,3-8 8 0,3 5 3 0,-3-5 0 16,0 0 0-16,0 0 0 0,0 0 1 0,0 0 0 15,0 0 0-15,0 0 0 0,0 0 0 0,0 0 1 0,3-8 0 0,0 3 0 16,-3-3-4-16,3 3-1 0,0-3 0 15,0 0 0-15,0-3-8 0,0 4 8 0,0-4-8 0,0 3 8 16,3 0-8-16,-3 0 0 0,0 0 0 0,3 3 8 16,-6 5-8-16,3-3 0 0,0 1 0 0,-3 2 0 15,0 0 0-15,0 0 8 0,0 0-8 0,0 0 0 16,0 0 0-16,6 8 0 0,0-1 0 0,-3 4 0 16,3-3 0-16,-3 3 0 0,0-3 0 0,3 2 0 15,-3-2 0-15,0 0 0 0,0 0 0 0,2-3 0 16,-2 3-31-16,3 0-5 0,-3 0 0 0,3-3-1 15,-3 1-61-15,3-1-12 0,0 0-2 0</inkml:trace>
  <inkml:trace contextRef="#ctx0" brushRef="#br0" timeOffset="7232.6568">15319 6162 1346 0,'0'0'29'0,"0"0"7"0,-3-2 0 0,-2-1 3 0,-1 3-31 15,3-3-8-15,3 3 0 0,-6 0 0 0,0-2 51 0,0 2 9 16,6 0 1-16,-6 5 1 0,-3-2-26 0,3-1-4 16,0 3-2-16,3 3 0 0,-3 0-19 0,3 6-11 15,-3-4 12-15,3 3-12 0,0-2 12 0,0 5-12 16,0 0 12-16,3 0-12 0,0-1 10 0,3 1-10 0,-3-2 8 0,0-4-8 15,0 1 9-15,3-3-9 0,3-3 10 0,-3 3-10 16,3-3 17-16,-3 3-2 0,3-8-1 0,-6 0 0 16,9 0 19-16,-3-5 4 0,3-3 1 0,0 0 0 15,-3 0-2-15,0-3-1 0,0 1 0 0,-1-1 0 16,1 3-18-16,-3 0-3 0,3 3-1 0,-6 0 0 16,0 5-13-16,3-5 11 0,-3 5-11 0,0 0 10 15,0 0-2-15,0 0 0 0,0 0 0 0,0 0 0 16,0 0-8-16,0 0 0 0,3 5 0 0,3 3 0 15,3-3 0-15,-6 3-11 0,0 3 11 0,3-4-8 16,3 1-10-16,0 0-2 0,-6 0 0 0,6-2 0 16,0-1-40-16,0-2-9 0,-3-1-2 15,-6-2 0-15,0 0-35 0,15 0-7 0,-4-2-2 16,-2-1-575-16</inkml:trace>
  <inkml:trace contextRef="#ctx0" brushRef="#br0" timeOffset="7679.1876">15552 5845 1130 0,'0'0'24'0,"0"0"6"0,0-3 1 0,0 3 1 0,0 0-32 0,0 0 0 15,0 0 0-15,0 0 0 0,0 0 80 0,0 0 8 16,0 0 3-16,-3 5 0 0,0 3-41 0,0 5-8 16,0 1-2-16,0-1 0 0,0 5-4 0,3 4 0 15,-3-4-1-15,3 3 0 0,-3 3-16 0,3 3-3 16,0-4-1-16,0 4 0 0,3-1-15 0,-3-2 0 0,0 0 8 15,3 0-8-15,0-3 0 0,0 0 0 0,0-2 0 0,3-4 0 16,0 1 0-16,0-2 0 0,-3-1 0 0,2-5 0 16,1 5 0-16,0-8 9 0,0 3-9 15,3-3 8-15,-9-5 0 0,9 0 0 0,0 0 0 16,-3 0 0-16,0-5 4 0,3 0 0 0,0-3 0 0,0 0 0 16,0 0 0-16,-3-2 0 0,0 2 0 0,0 0 0 15,-3-3-2-15,0 3 0 0,0-2 0 0,-3 2 0 16,0-3 4-16,0 3 1 0,-3 0 0 0,0 3 0 15,0-3 6-15,0 5 2 0,3 3 0 0,-3-2 0 16,0 2-3-16,3 0-1 0,0 0 0 0,-6 5 0 16,3 3-19-16,-3 0 0 0,3 0 0 0,0 2 0 15,3 1 0-15,-3-1 0 0,3 1 0 0,0 2-9 16,3-2-3-16,0-1-1 0,-3 1 0 0,6-3 0 16,-3 0-43-16,3 0-8 0,3-6-1 0,-3 4-1 15,3-1-15-15,-1-2-3 0,4-1-1 0,3 1 0 16,-3 0-17-16,3-3-3 0,0-3-1 0,3-2 0 15,0-1 1-15,-3-2 0 0,2 1 0 0</inkml:trace>
  <inkml:trace contextRef="#ctx0" brushRef="#br0" timeOffset="7970.5336">15965 6194 1112 0,'0'-8'24'0,"0"8"6"0,3-5 1 0,-3-1 0 0,-3 1-31 16,0 2 0-16,0-2 0 0,0 3 0 0,0-1 85 0,-3 0 11 16,1 3 3-16,5 0 0 0,0 0-27 0,-6 3-4 15,-3 2-2-15,0 3 0 0,3-3-36 0,0 3-7 16,0 3-2-16,3-3 0 0,0 2-10 0,0 1-3 15,3 0 0-15,0 2 0 0,0-5-8 0,3 2 8 0,3-2-8 0,-3 0 8 16,3 0-8-16,-3-3 0 0,-3-5 0 0,12 6 0 16,-3-4 12-16,-9-2 0 0,9 0 0 0,-1-2 0 15,1-1 40-15,-3-2 8 0,0 0 1 0,0-3 1 16,0 0 7-16,0 0 2 0,-3-6 0 0,3 4 0 16,-3-3-15-16,6-3-2 0,-6 0-1 0,3-3 0 15,-3 1-4-15,0-1-1 0,0-2 0 0,0 3 0 16,-3-4-18-16,0 4-4 0,0-3-1 0,0 0 0 15,0 2-25-15,-3-2 0 0,0 2 8 0,0 4-8 16,0-1-16-16,0 2-6 0,-3 4-1 0,0-3 0 16,0-1-55-1,0 6-11-15,0 1-3 0,-3 1-659 0,-3 1-132 0</inkml:trace>
  <inkml:trace contextRef="#ctx0" brushRef="#br0" timeOffset="8195.5365">15290 6019 1591 0,'0'0'35'0,"0"0"7"0,0 0 2 0,9 0 0 0,0 0-35 0,2-5-9 15,4 0 0-15,0-1 0 0,6 1 56 0,3 0 8 16,0-3 3-16,2 0 0 0,1 0-28 0,0 0-6 15,0-3-1-15,0 4 0 0,-4-1-32 0,1 2-9 0,0 1-1 0,0 2-561 16,-3-2-112-16</inkml:trace>
  <inkml:trace contextRef="#ctx0" brushRef="#br0" timeOffset="8916.0208">14260 6972 1242 0,'0'0'35'0,"0"0"9"0,0 0-36 0,0 0-8 0,9-6 0 0,-3 4 0 16,-3-3 74-16,0-1 13 0,3 1 2 0,-6 5 1 15,3-5-14-15,-3 2-4 0,3-2 0 0,-3 5 0 16,-3-6-11-16,3 4-2 0,-6-6-1 0,3 5 0 15,0 1-18-15,-6 2-3 0,3-3-1 0,-3 0 0 16,0 6-23-16,0 0-5 0,-3 2 0 0,-3-2-8 16,3 4 0-16,0-1-11 0,0 4 0 0,4 4 0 31,-4-1-23-31,3 0-5 0,3-2-1 0,3 2 0 0,0-3 5 16,0 4 1-16,3-1 0 0,3-3 0 0,0 1 14 0,0 2 4 0,6-5 0 0,-3 3 0 15,6-6 8-15,-4 0 8 0,4 1-12 0,3-1 12 16,-3 0-10-16,0 1 10 0,0-1-8 0,0-3 8 15,-3 4 0-15,0-4 0 0,0 1 0 0,-3 2 0 16,0 1 11-16,-6-6 1 0,0 0 0 0,0 0 0 0,0 8 28 16,0 5 7-16,-3-3 1 0,0-2 0 0,0 0-5 0,-6 0-1 15,3 0 0-15,-3-3 0 0,0 1-7 0,0-4-2 16,0-2 0-16,-3-2 0 0,0 2-11 0,3 0-2 16,0 0-1-16,0 0 0 0,-2-6-19 0,5 4 0 15,-3-4 0-15,6 4 0 16,-3-6-50-16,3 0-14 0,0 0-2 0,6 0-578 15,0-2-115-15</inkml:trace>
  <inkml:trace contextRef="#ctx0" brushRef="#br0" timeOffset="9179.4496">14489 6633 1370 0,'0'0'39'0,"-3"8"8"0,0-3-38 0,0 3-9 0,3 3 0 0,0-1 0 15,0 1 32-15,0 2 5 0,0 3 1 0,3 0 0 16,-3 3-13-16,3-4-2 0,-3 7-1 0,3-4 0 16,0 1 0-16,-3-1 0 0,0 6 0 0,0 0 0 15,3 0-2-15,0-1-1 0,-6 1 0 0,3 0 0 16,0-3-19-16,0 0 10 0,0 1-10 0,-3-1 8 16,0-3-8-16,3 1 0 0,0-1 0 0,-3-2 8 15,0 3-8-15,3-3 0 0,-3-6 0 0,3 3 0 16,0-5-15-16,0 3-5 0,-3-6 0 0,6 3-1 15,-3-3-60-15,0-5-12 0,0 0-3 0</inkml:trace>
  <inkml:trace contextRef="#ctx0" brushRef="#br0" timeOffset="9729.8355">14412 7019 1173 0,'-9'24'25'0,"9"-24"6"0,0 0 1 0,0 0 2 0,0 0-34 0,0 0 0 16,0 0 0-16,0 0 0 0,3 3 65 0,0-3 7 15,0 0 0-15,3-3 1 0,-3 3-36 0,-1-2-7 16,4-1-2-16,-3 0 0 0,6 1-10 0,-3-1-2 16,0-2-1-16,6 2 0 0,0 0-2 0,0 1 0 15,0-1 0-15,0 0 0 0,0-2-13 0,0 3 0 0,0-1 0 0,2 0-10 16,-2 1 10-16,0 2 0 0,0-3 8 0,-3 3-8 16,3-3 0-16,-3 3 0 0,0 0 0 0,0 0-8 15,0-2 8-15,0-1 0 0,-3 3 0 0,0 0 0 16,-1-3 0-16,-5 3 0 0,0 0 0 0,6 3 0 15,0 0 0-15,-6-3 0 0,0 0 8 0,0 0-8 16,0 0 9-16,0 8-9 0,3 2 12 0,-6 1-12 16,0-3 0-16,0 0 0 0,3 2 0 0,-3-2 0 15,0 3 0-15,-2-1-9 0,2 1 9 0,0-1 0 16,3-2 0-16,-3 6 0 0,0-4 0 0,0 3 0 16,6-2 0-16,-3 0 0 0,-3-3 0 0,6-3 0 15,0 0 0-15,0 3 0 0,0-3 0 0,-3-5 0 16,0 0 0-16,3 3 0 0,5-3 0 0,-2 0 0 15,0 0 0-15,0-3 16 0,3-2-3 0,-3 0 0 16,0-3-1-16,-3-3 0 0,3 3 0 0,0-2 0 16,0 2 1-16,0-3 0 0,-3 1 0 0,0 2 0 0,-3 2 3 0,3-2 0 15,-3 3 0-15,0 5 0 0,0-5 6 0,0 5 2 16,0 0 0-16,0 0 0 0,0 0 0 0,0 0 1 16,0 0 0-16,0 0 0 0,-3 3-17 0,3-3-8 15,0 10 8-15,0-2-8 0,0 3 0 0,3-3 0 16,-3 2 0-16,3-2 0 0,0 3 0 0,3-3 0 15,-3-3 0-15,3 3 0 0,0 0-13 0,0 0 5 16,-6-8 8-16,9 5-13 16,-4 0-23-16,4-2-5 0,0-3-1 0,-3 0 0 15,0-5-18-15,3-1-4 0,0 1-1 0,-3-5-439 16,3-1-88-16</inkml:trace>
  <inkml:trace contextRef="#ctx0" brushRef="#br0" timeOffset="10193.8358">14941 6768 1497 0,'0'0'32'0,"0"0"8"0,0 0 0 0,0 0 4 0,0 0-36 0,0 0-8 0,0 0 0 0,0 0 0 16,3 3 65-16,-3-3 11 0,0 0 3 0,0 8 0 15,0 2-41-15,0 1-8 0,-3 5-2 0,0-3 0 16,0-3-4-16,0 4-2 0,3-1 0 0,-2 5 0 16,-1 1-6-16,0 0 0 0,3 2-1 0,0 0 0 15,-3-3 1-15,3 1 0 0,0-3 0 0,0 2 0 16,6-2-16-16,-3 0 8 0,-1-3-8 0,1 3 0 15,6-3 0-15,-3 1 0 0,0 1 0 0,0-4 0 16,0-3 8-16,3 0-8 0,-3-3 0 0,3 1 0 16,-3 1 0-16,3-4 0 0,0-8 0 0,0 2 0 15,0-2 9-15,0 2-9 0,0-2 8 0,-3 0-8 16,2-6 8-16,1 0-8 0,-3 1 8 0,0-1-8 0,0-2 0 0,0 0 0 16,-3 0 0-16,3 2 0 0,-3 0 0 0,-3 1 0 15,0-1 0-15,0 1 0 0,-3 2 0 0,3 0-11 16,-3 3 11-16,-3-1-12 0,3 4 12 0,3 2 0 15,-6-3 0-15,0 3 0 0,0 3 0 0,0-1 0 16,0 4-10-16,3 1 10 0,0-1-14 0,-2 4 4 16,5-2 1-16,-3 3 0 0,6 2 9 0,0-2 0 0,-3 2 0 15,5 0-8-15,1 0 8 0,0 1 0 0,3-4 0 16,-3-2-8-16,3 3 8 0,3-3-8 0,-3 0 8 0,3-3-8 16,0 0 8-16,0 0 0 0,0-2 0 0,0 2 0 15,-1-2 0-15,-2-3 0 0,0-3 0 0,3 1 0 16,-3-1 0-16,0 0-10 0,-3 1 10 0,0-1-10 31,0-5-43-31,0 0-9 0,-3 3-2 0,0 0-489 0,-6-1-99 0</inkml:trace>
  <inkml:trace contextRef="#ctx0" brushRef="#br0" timeOffset="10395.5945">14674 6964 1645 0,'-6'18'36'0,"6"-18"7"0,0 0 1 0,0 0 4 16,0 0-39-16,0 0-9 0,0 0 0 0,0 0 0 16,6 3 36-16,2-6 4 0,1-2 2 0,3 0 0 0,6-6 8 0,-3 3 2 15,0-2 0-15,6-1 0 0,0 1-8 16,-1-1 0-16,1 0-1 0,0 1 0 0,3-1-28 0,0 3-6 16,0 0-1-16,2 0 0 15,-2 0-112-15,-3 6-22 0,3-1-5 0</inkml:trace>
  <inkml:trace contextRef="#ctx0" brushRef="#br0" timeOffset="11359.2859">14418 7898 1216 0,'0'0'34'0,"0"-5"9"0,0 5-35 0,0 0-8 16,0 0 0-16,3-6 0 0,-3 1 69 0,0 0 12 15,0-1 3-15,-3 1 0 0,0-3-13 0,0 3-3 16,3-3 0-16,-3 0 0 0,0 3-13 0,-3-3-3 16,3 2-1-16,-3 1 0 0,3 0-7 0,-3 2 0 15,0 1-1-15,0-1 0 0,6 3-15 0,-9 0-4 16,3 3 0-16,0 2 0 0,-3 3-16 0,0 2-8 0,3 4 8 0,0-1-8 16,-3 0 0-16,6 6 0 0,-3-1 0 0,3-2 0 15,1 3-12-15,2-4 12 0,0 1-10 0,0-3 10 16,5 3 0-16,-2-2 0 0,-3-6 0 15,6-3 0-15,-3 3 0 0,3-3-9 16,0-2 9-16,-6-3 0 0,6 0 0 0,3 0 0 0,0-6 0 0,-3 4 0 16,0-6 21-16,3 0 0 0,-3-3 0 0,0-2 0 15,3 0-9-15,-3 2-3 0,-3-2 0 0,0 2 0 16,0 4-9-16,0-1 0 0,0 2 0 0,-3 1 0 16,3 0 8-16,-3 5-8 0,0 0 8 0,0 0-8 15,0 0 0-15,0 0 8 0,0 0-8 0,3 5 0 16,0 0 0-16,-1 3 0 0,1 3 0 0,0-3 0 15,0 0 0-15,0 0 0 0,3 0-11 0,0-1 11 16,0 1-11-16,3-5 11 0,-9-3-13 0,12 3 5 16,0-1-14-16,-3-4-2 0,0-4-1 0,3-2 0 15,0 3-12-15,0-3-3 0,-3 0 0 0,-1-2 0 16,1-6-23-16,3 3-5 0,-3-3 0 0,3 0-1 16,-6-8-3-16,3 0 0 0,-3 0 0 0,3 1 0 0,-3-6 38 0,3-1 7 15,-3 1 2-15,-3 0 0 0,0 0 40 0,0 3 8 16,-3-1 1-16,0 1 1 0,0 2 7 0,0 5 0 15,-3 1 1-15,0 2 0 0,3 3 17 16,-3 2 3-16,3 3 1 0,0 0 0 0,-3 6-10 0,3 2-1 16,0 0-1-16,0 0 0 0,-3 5-12 0,0 3-2 15,3 5-1-15,0 0 0 0,0 6-13 0,0-1-2 16,0 4-1-16,-3 1 0 0,3 6 2 0,-3 1 1 16,3 1 0-16,-3 4 0 0,6-4-4 0,-3 1-1 0,0 3 0 0,3-6 0 15,0 2-9-15,0-1 10 0,3-7-10 0,0-1 10 16,3 1-10-16,-3 1 0 0,5-5 0 0,-2-1 0 15,0-7 0-15,3 2 0 0,-3 0 0 0,3 1 0 16,-3-4 0-16,3-2-9 0,-3-3 9 0,3 1-13 31,0-4-11-31,-3-2-1 0,-1-2-1 0,1 2 0 16,0-6-47-16,-3 4-10 0,-6 2-1 0</inkml:trace>
  <inkml:trace contextRef="#ctx0" brushRef="#br0" timeOffset="11552.4946">14441 7763 1677 0,'0'24'36'0,"0"-24"8"0,0 0 2 0,0 0 2 0,9 8-38 0,0-6-10 16,0 1 0-16,3-3 0 0,6 3 67 16,-3-3 11-16,6-6 2 0,-4 1 1 0,4 0-4 0,0-1-1 15,0-2 0-15,0 6 0 0,0-3-48 0,0 2-9 16,2-2-3-16,-2 2 0 15,3-2-105-15,3 2-22 0,0 0-4 0</inkml:trace>
  <inkml:trace contextRef="#ctx0" brushRef="#br0" timeOffset="12084.083">15608 7424 1198 0,'0'0'34'0,"0"0"7"0,0 0-33 0,0 0-8 0,0 0 0 0,0 0 0 0,0 0 123 0,0 0 22 15,0 0 5-15,0 0 1 0,0 0-61 0,3 8-12 16,0 3-2-16,0-1-1 0,0 1-27 0,-3 2-4 15,3 0-2-15,-3 3 0 0,0 3-16 16,3 2-3-16,-3 0-1 0,0 3 0 0,0 2-9 0,0 1-1 16,0 2-1-16,0 0 0 0,0 0-2 0,0-2 0 15,0-1 0-15,0-2 0 0,3 0-9 0,-3-1 10 16,0 1-10-16,3-5 10 0,0 2-10 0,0-2 10 16,3-4-10-16,-3-1 10 0,3-1-10 0,0-3 8 15,3 1-8-15,-3 2 8 0,0-2-8 0,3-3 0 16,-1-6 9-16,4 4-9 0,0-4 8 0,-3 1-8 15,0-3 10-15,0-3-10 0,3 3 0 0,0-2 0 16,0-1 0-16,0 0 0 16,-6-5-38-16,0 1-14 0,0-4-2 0,0 3-610 0,2 0-121 0</inkml:trace>
  <inkml:trace contextRef="#ctx0" brushRef="#br0" timeOffset="12318.312">15492 7742 1861 0,'0'0'40'0,"0"0"9"0,0 0 2 0,0 0 2 15,0 0-42-15,9 2-11 0,0-2 0 0,0 0 0 16,3-2 60-16,-3-1 9 0,3-2 3 0,0-3 0 16,-1 3-8-16,4-1 0 0,-3 1-1 0,0 2 0 0,3-2-39 0,0 5-7 15,-3-3-1-15,0 1-1 0,-3 2-15 0,6 0 0 16,-4 0 0-16,4 0 0 15,-3 2-28-15,0 1-8 0,3-3-1 0,-3 3-1 16,0-1-136-16,3 1-27 0,-6-3-6 0</inkml:trace>
  <inkml:trace contextRef="#ctx0" brushRef="#br0" timeOffset="12519.22">15989 7758 1437 0,'0'0'40'0,"0"0"10"0,0 0-40 0,9 2-10 0,0 4 0 0,0-4 0 16,0-2 46-16,0 0 7 0,0 0 2 0,0 0 0 15,3 3-34-15,-3-1-6 0,2-2-2 0,1-2 0 16,0 2-13-16,0-3 0 0,0 3 8 0,0 0-8 16,-3-2-16-16,3-1-5 0,0 0-2 0,0-2-682 15</inkml:trace>
  <inkml:trace contextRef="#ctx0" brushRef="#br0" timeOffset="12737.5868">16364 7424 1538 0,'0'0'44'0,"0"0"8"0,0 0-41 0,0 0-11 0,0 0 0 0,0 0 0 15,3 8 64-15,-3 0 10 0,0 5 2 0,3 1 1 16,3-1-31-16,-3 3-6 0,0 2-2 0,0 3 0 15,0 3 11-15,3 3 3 0,-6-1 0 0,3 6 0 16,0-3 0-16,0 3 0 0,0 2 0 0,-3-2 0 0,0 0-32 0,3-1-7 16,3-2-1-16,-3 1 0 0,-3-4-12 0,6 0 0 15,-3-2 0-15,3 3 0 16,-3-9-87-16,3 3-20 0,-3 3-4 0</inkml:trace>
  <inkml:trace contextRef="#ctx0" brushRef="#br0" timeOffset="25191.4061">15459 3262 806 0,'-3'-13'23'0,"3"13"5"0,0 0-28 0,-3-3 0 15,0-4 0-15,-3 4 0 0,3-5 78 0,-2 3 10 16,2-1 3-16,-3 4 0 0,0-4-45 0,0 6-9 16,-3-8-1-16,3 3-1 0,-3-11 9 0,-3 11 1 15,3 5 1-15,0 0 0 0,-3 0-9 0,3 0-1 16,-3 3-1-16,0-9 0 0,-2-4-23 0,2 7-4 15,-3 8 0-15,0-2-8 0,-6-8 8 0,3-3-8 16,-3 8 0-16,-2 0 0 0,2 5 13 0,-3 3-4 16,0 5-1-16,0 3 0 0,0-3 6 0,1 1 1 15,2-6 0-15,0 5 0 0,0 3 1 0,0-3 1 16,3 3 0-16,1 2 0 0,2-2-9 0,0 3-8 0,0-1 12 0,0 3-12 16,3-2 0-16,0 2 0 0,-3 0 0 0,0 3 0 15,1 0 0-15,-1 2 0 0,3-5 0 16,-3 3 0-16,3 0 0 0,0 5 0 0,3 0 0 0,0 3 0 15,0 0 0-15,3 2 0 0,0 1 0 0,3-1 0 16,-2-2 10-16,5 2-10 0,-3 1 8 0,3-4-8 16,3-2 9-16,-3 3-9 0,5 0 10 0,-2 2-10 15,3 1 9-15,0-9-9 0,3-2 8 0,0 2-8 16,0-2 8-16,0 3-8 0,3 2 8 0,0 0-8 16,3 3 0-16,6 2 0 0,-1-2 0 0,1 0 0 15,3-3 0-15,0 0 0 0,3-3 0 0,-1-2 0 16,4 0 0-16,3-6 0 0,0 4 0 0,-1-1 0 15,4-3-9-15,-6-5 9 0,3 1 0 0,-4-4 0 0,1-2 0 0,0-3 0 16,0 3 0-16,2-5 0 16,-2 0 0-16,0-3 0 0,3 2 0 0,-3-2 0 0,5-2 0 0,-5-1 0 15,0-2 0-15,-3-1 0 0,-1-1 0 0,1-4 0 16,-3-2 0-16,0 0 0 0,3-1 0 0,-7 1 0 16,4-5 12-16,-9 4-3 15,3-2 7-15,0 1 2 0,0-7 0 0,0 4 0 0,-4-3 5 0,1-3 1 16,0-3 0-16,3-12 0 0,0 2-3 0,-6-3 0 15,0-2 0-15,-3-1 0 0,0-2-7 0,-3 3-2 16,-1 2 0-16,-2 1 0 0,0-4 0 0,-3 4-1 16,-6 2 0-16,1-6 0 0,-1 4-11 0,-6-1 12 0,-6-2-12 0,0 2 12 15,-6 3-12-15,0 0 10 0,-5-3-10 0,-4 3 10 16,0 0-1-16,0 3 0 0,-2-1 0 0,2 3 0 16,-3 1 16-16,3 2 3 0,-2 0 1 0,5 5 0 15,-3 3-1-15,6 2 0 0,-2 3 0 0,5 3 0 16,-3 0-14-16,6 5-3 0,0 2-1 0,3 6 0 15,-2 0-22-15,5 3-4 0,0-3 0 0,3 0-688 16,0 3-138-16</inkml:trace>
  <inkml:trace contextRef="#ctx0" brushRef="#br0" timeOffset="25760.8968">15739 3069 1269 0,'0'0'36'0,"-6"3"8"0,6-3-36 0,-6 5-8 0,0 0 0 0,0 1 0 16,6-6 61-16,0 0 11 0,-6-6 1 0,6 6 1 16,0 0-31-16,0 0-7 0,0-5 0 0,-3-3-1 15,3 3 1-15,3-6 0 0,3 1 0 0,-3-4 0 16,6 4 3-16,0-9 1 0,0-2 0 0,6-5 0 16,3 2-6-16,3-10-1 0,-3-3 0 0,5-1 0 15,1 1-5-15,0 0 0 0,3 3-1 0,0 5 0 16,2 0-15-16,-2 5-2 0,0 3-1 0,0 0 0 15,-4 5-9-15,1 0 0 0,0 3 0 0,-3 7 0 16,-3-2 0-16,3 3 0 0,-3-8 0 0,-4 2 0 0,1 9 0 16,-3-6 0-16,-3 2 0 0,-3 6 0 0,3-5 0 0,-9 5 0 15,0 0 0-15,6-2 0 0,-6 2 9 0,0 0-9 16,0 0 10-16,6 7-10 16,0-4-20-16,0 0-9 0,-6-3-3 0,0 0-896 15</inkml:trace>
  <inkml:trace contextRef="#ctx0" brushRef="#br0" timeOffset="26975.9372">16864 2135 862 0,'0'0'24'0,"0"0"6"0,0 0-30 0,0 0 0 0,0 0 0 0,-3-2 0 15,0 2 76-15,3 0 10 0,0 0 2 0,0 0 0 16,3-8-8-16,-3 8-2 0,0-6 0 0,6 1 0 16,0 0-19-16,0 2-4 0,-6 3-1 0,0 0 0 15,3-8-11-15,-3 8-3 0,0-5 0 0,-3 5 0 16,0-5-9-16,3 5-3 0,0 0 0 0,-6-8 0 15,-3 8-8-15,3-6-1 0,6 6-1 0,-6 0 0 16,-3 0-6-16,1 0-2 0,2 0 0 0,0 6 0 0,0-6-10 0,-3 2 12 16,-3 4-12-16,3-1 12 15,3-2-12-15,0 2 10 0,0 3-10 0,0 2 10 0,0-4-10 16,0 2 0-16,0 5 0 0,3 3 8 0,-3 2-8 16,3 1 0-16,6 2 0 0,-3 3-11 0,0-3 11 15,0 3 0-15,9-3-9 0,-3 3 9 0,3-3 0 16,-3-3 0-16,0-4 0 0,3 1 0 0,6-4 0 15,0 2 0-15,-9-5 0 0,9-3 0 0,-1 1 0 0,4 2 0 16,-9-8-9-16,3 0 9 16,6-6-34-16,-3 1-3 0,3 2-1 0,-6-10-527 15,0 3-106-15</inkml:trace>
  <inkml:trace contextRef="#ctx0" brushRef="#br0" timeOffset="27276.6604">17117 2048 1148 0,'0'0'25'0,"0"0"6"0,0 0 1 0,0 0 0 0,0 0-32 0,0 0 0 0,-9 3 0 0,3-1 0 15,6-2 30-15,-6 8 0 0,0-5 0 0,1 2 0 16,2 6 2-16,0-9 0 0,0 9 0 0,0-6 0 16,-3 6 6-16,3-1 2 0,3 4 0 0,3-1 0 15,-6 3-17-15,6 0-3 0,0 2-1 0,0-2 0 16,6 2-8-16,-3-4-2 0,-1-1 0 0,4 0 0 15,0-8-9-15,0 3 8 0,-3-2-8 0,3-4 8 16,0 1-8-16,3-6 8 0,-3 1-8 0,0 2 8 16,-6-11 9-16,3 6 2 0,3-3 0 0,-3 0 0 0,-6 0 5 0,3-3 0 15,0 3 1-15,0-2 0 0,-3-1-7 0,-3 6-2 16,0-8 0-16,3 7 0 0,0-1-6 0,-3 1-2 16,-3-4 0-16,3 7 0 0,0-8-17 0,0 9-4 15,-3-6-1-15,0 3-538 16,0-3-107-16</inkml:trace>
  <inkml:trace contextRef="#ctx0" brushRef="#br0" timeOffset="27577.3409">17171 2008 992 0,'12'8'28'0,"-6"-3"7"0,-3 3-35 0,0 0 0 0,3 3 0 0,3 2 0 16,5 0 51-16,1-5 3 0,-9 6 1 0,6-4 0 15,9 3-26-15,-6 1-5 0,-3-1 0 0,0 0-1 16,-3-5 2-16,6 0 1 0,-4 2 0 0,4-4 0 16,-3-1 2-16,-3 3 1 0,-3-8 0 0,3 0 0 15,0 0 14-15,0 0 2 0,-9 0 1 0,6-8 0 16,-3 3 16-16,3-1 3 0,-3-7 1 0,-6 5 0 16,0-2-14-16,0 2-4 0,9-5 0 0,-6-1 0 15,-3 1-16-15,0 0-3 0,6 0-1 0,0-1 0 16,-3-1-13-16,-3-1-3 0,0 2-1 0,3 1 0 15,3-5-11-15,0 4 0 0,-9 1 0 0,6 0 0 16,3 0-22-16,0 2-6 0,-3 1-2 0,0 4-590 16,0-4-117-16</inkml:trace>
  <inkml:trace contextRef="#ctx0" brushRef="#br0" timeOffset="28027.8054">17602 1892 1112 0,'0'0'24'0,"0"0"6"0,0 0 1 0,0 0 0 0,0 0-31 0,0 0 0 0,0 0 0 16,0 0 0-16,0 0 44 0,0 0 2 16,0 0 1-16,-5 0 0 0,-7 0-3 0,6 5-1 15,0-2 0-15,3 2 0 0,-3 3-2 0,3 3 0 16,-3-6 0-16,3 8 0 0,3-2 1 0,-3 2 0 0,0 3 0 0,0-3 0 15,6 0-15-15,-3 0-3 0,0 1-1 0,0-1 0 16,6 0-15-16,-3-8-8 0,0 9 8 0,0-6-8 16,0-3 8-16,0 3-8 0,0-3 8 0,-3-5-8 15,0 0 0-15,9 5 8 0,-3 3-8 0,3-8 0 16,-1 0 8-16,-8 0-8 0,0 0 8 0,9-5-8 16,3 2 11-16,-6-2-3 0,-3-3 0 0,0 3 0 15,6 0-8-15,-3-3 12 0,-3 2-12 0,-3-4 12 16,0-1-12-16,3 6 0 0,0-6 0 0,-3 3 8 15,-6 0-8-15,6 3 0 0,3 2 0 0,-3 3 0 16,0 0 0-16,0 0 0 0,0 0 0 0,0 0 8 16,0 0-8-16,0 0 8 0,0 8-8 0,3 0 8 0,3 0-8 15,0 3 0-15,0-3 0 0,-3 0 8 0,3 2-8 0,0-2 0 16,0 3 0-16,-3-6 0 0,0 3 0 0,6 0-14 16,3-3 3-16,-4 1 1 15,-8-6-44-15,9 2-9 0,6 4-1 0,0-6-466 16,-3-6-93-16</inkml:trace>
  <inkml:trace contextRef="#ctx0" brushRef="#br0" timeOffset="28554.7903">17850 1982 946 0,'0'0'20'0,"0"0"5"0,0 0 1 0,2 8 2 0,1-3-28 0,-3 0 0 16,0 3 0-16,0-3 0 0,6 3 61 0,-3-2 7 0,0 2 2 0,0-3 0 15,0 3-9-15,3-5-1 0,-6-3-1 0,0 0 0 16,0 0-2-16,3 5 0 0,-3-5 0 0,0 0 0 15,0 0-15-15,0 0-3 0,0 0-1 0,0 0 0 16,6 5 0-16,-6-5 0 0,0 0 0 0,0 0 0 16,3-10-6-16,0 7 0 0,-3-8-1 0,0 3 0 15,3 0-12-15,0-2-3 0,-3-1 0 0,-3 1 0 16,3-4-16-16,0 4 10 0,0-3-10 0,0 2 8 16,0-2-8-16,0 0 0 0,6 2 0 0,-3-2 0 15,0 5-11-15,0-3 3 0,0 3 0 0,0 0 0 16,3 3-6-16,0 0-1 0,-3 0 0 0,0 2 0 15,6-2-1-15,-3 2 0 0,0 0 0 0,0 1 0 16,3 2 0-16,-3 0 0 0,2-6 0 0,-2 4 0 16,0-1-3-16,3 0-1 0,0 3 0 0,0 0 0 15,-9 0 7-15,6 0 1 0,3 3 0 0,-3 0 0 0,3-1 12 16,-3 4 0-16,0-1 0 0,-3 3-9 0,3 0 9 0,0 2 8 16,-3-2-8-16,0 6 11 0,3-1 4 0,-3 0 1 15,0-2 0-15,3 2 0 0,-4 0-5 0,1 0-1 16,0-2 0-16,0-1 0 0,0-2-10 0,0 3 0 15,-3-11 0-15,0 0 8 0,0 0-17 0,3 0-4 16,-3 0-1-16,0 0 0 16,6 0-44-16,0-5-9 0,-3-3-1 0,3-3-1 15,-3-2-139-15,-3-3-27 0,3-2-5 0,-3 4-2 16,0-4 142-16,0-1 28 0,-3 1 5 0,0 2 2 0,-3 3 101 0,3-6 21 16,0 1 4-16,-3 2 1 0,0 2 60 0,3 1 12 15,0 3 2-15,-3 2 1 0,6 0-54 0,-3 3-11 16,1-1-3-16,2 6 0 0,0 0-53 0,0 0-16 0,0 0 0 0,0 0-419 15,5 0-89-15</inkml:trace>
  <inkml:trace contextRef="#ctx0" brushRef="#br0" timeOffset="28989.7268">18323 1767 1074 0,'0'0'30'0,"0"0"8"0,0 0-30 0,0 0-8 0,0 0 0 0,-3-5 0 16,3 0 74-16,-3 2 14 0,3 3 2 0,-3-8 1 16,0 6-27-16,0-1-6 0,-3-2-1 0,0 2 0 15,6 3 3-15,-6 0 1 0,0 0 0 0,0 0 0 16,0 0-21-16,0 8-5 0,0-3-1 0,0 3 0 16,0 0-14-16,0 3-4 0,3 2 0 0,3-5 0 15,-3 5-6-15,0 6-2 0,3-6 0 0,0 3 0 16,0 0-8-16,3 5 0 0,0-8 0 0,0 6 0 0,3-6 0 0,0-5 0 15,0 2 0-15,0-2 0 0,0 0 0 0,3-3 0 16,-3 1 0-16,0-6 0 0,-6 0 0 0,6 0 0 16,3-6 0-16,-3 6 0 0,0-7 0 0,-3 1 0 15,3-7 0-15,-3 5 0 0,3-5 0 0,-3 2 8 16,0 3-8-16,0-5 0 0,0 0 0 0,-3 0 0 16,0 2 0-16,0 3 0 0,0-2 0 0,0-1 0 15,0 6 0-15,-3-6 0 0,3 3 0 0,0 3 0 0,0 2 0 0,0 3 0 16,0 0 0-16,0 0 0 0,0 0 0 0,0 0 0 15,0 0 0-15,3 8 0 0,3-3 0 0,-1 9 0 16,-2-9 0-16,3 6 0 0,0-1-9 0,0 3 9 16,0 1-16-16,0-9 0 0,3 8 0 0,-3-5 0 31,0-3-43-31,3 3-8 0,0-2-1 0,0-1-723 0</inkml:trace>
  <inkml:trace contextRef="#ctx0" brushRef="#br0" timeOffset="29348.4101">18507 1781 892 0,'0'0'25'0,"0"0"6"0,0 5-31 0,3 3 0 0,0 0 0 0,-3 2 0 16,3-4 70-16,0 4 8 0,0 1 2 0,0-6 0 16,-3 6-19-16,3-1-3 0,0-4-1 0,0 2 0 0,-3-1 7 0,3 4 2 15,-3-8 0-15,0-3 0 0,0 0-2 0,0 0-1 16,0 0 0-16,0 0 0 0,0 0-25 0,0 0-5 15,0 0-1-15,0 0 0 0,6-3-8 0,0-2-3 16,0-3 0-16,0-5 0 0,-3 2-12 0,0 3-9 16,3-5 12-16,-3 0-12 0,3-1 12 0,-3-4-4 15,0 5 0-15,0-1-8 0,3 1 10 0,-3 0-10 16,3 5 8-16,-3-3-8 0,0 4 0 0,2 1 0 16,-2 6 0-16,3-8 0 0,-6 8 0 0,6 0 0 15,-6 0 0-15,9 3 0 0,0 2 0 0,-3 1 10 16,-3 1-10-16,3 1 10 0,0 3-2 0,0 2 0 0,-3-5 0 15,0 3 0-15,3 2-8 0,0-5 0 0,0 0 0 0,-3 2 8 16,3 4-8-16,0-9 0 0,-3 6 0 0,3-1 0 31,0-5-52-31,0 3-7 0,-1-2-1 0,1-4-530 0,0 4-106 0</inkml:trace>
  <inkml:trace contextRef="#ctx0" brushRef="#br0" timeOffset="29799.9643">18868 1648 1396 0,'0'0'40'16,"0"-5"8"-16,0 0-39 0,0-3-9 0,-3 3 0 0,3-3 0 15,0 2 77-15,0 6 14 0,-3 0 2 0,3 0 1 16,0 0-22-16,0 0-4 0,0 0 0 0,-6 0-1 16,0 6-20-16,3-6-4 0,-3 5-1 0,3 3 0 15,0 0-14-15,-3 2-2 0,6-2-1 0,-3 6 0 16,0-7-10-16,3 4-3 0,0 2 0 0,0 1 0 0,3-1-12 0,0 0 0 15,0 0 8-15,3 0-8 0,-3 1 0 0,6-9 0 16,-3 8 0-16,3-5 0 0,-4-3 0 0,4-5 0 16,0 6 0-16,0-6 0 0,0 0-12 0,0-6 12 15,3 6-12-15,0-10 12 0,-3 2 0 0,0-5 0 16,3 2 0-16,-3-2 0 0,0 0-8 0,2-3 8 16,-2 3 0-16,3-6 0 0,-6 6 0 0,3-6-8 15,-3 3 8-15,0 0 0 0,0 1-10 0,0 1 2 16,-3 1 0-16,0-5 0 0,0 4-1 0,0 1 0 0,-6 0 0 15,0 2 0-15,0 3 9 0,0 0 0 0,0 3 0 16,-3-3 0-16,0 8 0 0,6 0 0 0,-3 3 10 16,-3 2-10-16,0 3 18 0,0 3-2 0,3 2-1 0,-3 0 0 15,3 0 8-15,3 6 1 0,0-3 1 0,0 2 0 16,3 1-9-16,0-6-3 0,0 3 0 0,6 0 0 16,0-3-13-16,0-5 8 0,0 5-8 0,6-7 0 15,0-1 8-15,0 3-8 0,3-8 0 0,-1 0 0 16,1 0 0-16,3-8-16 0,-3 5 1 0,0 1-670 15,0-9-135-15</inkml:trace>
  <inkml:trace contextRef="#ctx0" brushRef="#br0" timeOffset="30683.9904">19838 1363 1609 0,'0'0'35'0,"0"0"7"0,0 0 2 0,0-8 2 0,-6 2-37 0,3 1-9 0,0 0 0 0,-3 2 0 16,6 3 69-16,-3-5 12 0,-6 5 3 0,3 0 0 15,-3 0-20-15,3 0-3 0,0 5-1 0,0-5 0 16,0 5-24-16,0 3-6 0,0-2-1 0,1 2 0 16,2 0-9-16,-3 2-1 0,3 3-1 0,3 1 0 15,0 1-18-15,0 1 8 0,0-2-8 0,3 1 0 16,3 4 0-16,0-6 0 0,-1 0 0 0,4-5 0 16,0 3 0-16,0-6 0 0,0-2 0 0,0-3 0 15,3 0 0-15,-6-3 0 0,3-2 0 0,0-3 0 16,3-3 0-16,-3 3 0 0,-3-5 0 0,3 0 0 0,-3-5 10 0,2 4-10 15,-5-4 8-15,3 5-8 0,-3-6 0 0,0 3 0 16,0-2 8-16,-3-1-8 0,-3 1 0 0,3 2 0 16,-3-3 0-16,3-2 8 0,-6 2-8 0,3 6 0 15,0-5 0-15,0-3 8 0,-2 2-8 0,2-5 0 16,-3 8 0-16,3-7 0 0,0 7 0 0,0-3 0 16,0-2-9-16,3 2 9 0,-3 6 0 0,3 0 0 15,-3-6 0-15,3 6 0 0,-3 5 0 0,3-5 0 16,0 3 0-16,0 2 0 0,0 2-8 0,0-2 8 15,3 8 0-15,-3 0 0 0,0 0-8 0,0 0 8 16,0 0 0-16,0 0 0 0,0 0-9 0,0 0 9 0,0 0 0 0,0 0-9 16,6 8 9-16,-3-2-8 0,-3 7 8 15,3-5-8-15,0 10 8 0,0-5 0 0,-3 6-9 16,3 7 9-16,-3-4 0 0,3 9 0 0,-3-4-9 0,3 5 9 16,-3-1 0-16,2 9 0 0,1-6-8 0,3 6 8 15,-3-3-16-15,3 3 0 0,0 5 0 0,0-5 0 31,0-1-30-31,3-4-6 0,0 2 0 0,0-6-1 16,0-4-16-16,0-1-3 0,0 1-1 0,0-6 0 0,6-3 33 16,-3 1 6-16,-1-11 2 0,-2 2 0 0,-3-2 24 0,3-5 8 0,0 0 0 0,0-6 0 15,0 0 0-15,-3-7 17 0,3-1-1 0,-3 1-1 16,0-4 14-16,-3 1 3 0,-3 0 1 0,0-6 0 16,0 4 14-16,-6 1 2 0,0-4 1 0,-3 5 0 15,0-6-2-15,0 6-1 0,-3 0 0 0,0-1 0 0,-3 4-7 16,3-1-2-16,1 6 0 0,-1 0 0 15,3-1-22-15,0 4-4 0,0 2 0 0,3 0-695 16,0 0-138-16</inkml:trace>
  <inkml:trace contextRef="#ctx0" brushRef="#br0" timeOffset="31460.9389">20653 1101 1591 0,'0'0'35'0,"0"0"7"0,0 0 2 0,0 0 0 0,0 0-35 0,3 8-9 0,-3 0 0 0,3 2 0 16,-3 3 32-16,0 3 5 0,3 0 1 0,-3 5 0 15,-3-2 17-15,3 2 3 0,3 0 1 0,-3 3 0 16,0 2-14-16,0 1-2 0,0-3-1 0,0 2 0 16,0 3-25-16,-3 0-5 0,3 6 0 0,-3-9-1 15,0 6-11-15,0-6 8 0,3 1-8 0,-3-9 8 16,3 1-8-16,0 2 0 0,0-8 0 0,-2 6-11 15,2-11-12 1,2 5-2-16,1-8-1 0,-3-5 0 0,0 0-46 0,0 0-10 16,0 0-2-16,6 0-469 0,0-5-95 0</inkml:trace>
  <inkml:trace contextRef="#ctx0" brushRef="#br0" timeOffset="31916.9636">20636 1087 1638 0,'0'0'36'0,"0"-10"7"0,-3 2 1 0,0 0 3 0,3 3-38 0,-3-3-9 16,0 2 0-16,3 1 0 0,0 5 37 0,0 0 6 16,0 0 1-16,0 0 0 0,0 0-8 0,0 0-2 15,0 0 0-15,0 0 0 0,0 8 1 0,3 3 0 0,0 2 0 0,0 0 0 16,0 6-18-16,0 2-3 0,3 0-1 0,-1 3 0 16,1-6 1-16,0 4 0 0,0-4 0 0,0 3 0 15,3 3-4-15,-3-8-1 0,0 2 0 0,3 1 0 16,-3-6-9-16,3 0 0 0,0 1 0 0,0-9 0 15,-3 3 8-15,3-3-8 0,0 3 8 0,0-8-8 16,-1 0 8-16,1 0-8 0,-3 0 8 0,3-8-8 16,0 3 8-16,0-3-8 0,-3 3 0 0,3-9 8 15,-3 1-8-15,3 0 8 0,-3 0-8 0,3-1 8 16,-6-4-8-16,3 5 0 0,0-8 0 0,0 5 8 16,-3 0-8-16,0-3 0 0,-3-2 0 0,0 3 0 15,0-1 8-15,-3-2-8 0,3 2 8 0,-3 6-8 16,3 0 0-16,-3 0 0 0,3-1 0 0,-3 9 0 15,0-3 12-15,3 3-4 0,0 5 0 0,0 0 0 16,0 0-8-16,0 0 0 0,0 0 0 0,0 0 0 0,3 5 0 0,0 8 0 16,-3 1 0-16,3-1 0 0,3 5 0 0,-3 4 0 15,2-1 0-15,1 3 0 0,-3-6 11 0,3 3-3 16,0-2-8-16,3 2 12 0,0-3-12 0,0-4 11 16,0 4-11-16,0-5 10 0,3 1-10 0,0-1 0 15,0-5-10-15,0 2 10 16,-3-2-45-16,-1-2-3 0,-2 2-1 0,3-8-607 15,0 2-122-15</inkml:trace>
  <inkml:trace contextRef="#ctx0" brushRef="#br0" timeOffset="32261.6436">21121 1201 1414 0,'0'0'40'0,"0"0"9"0,0 0-39 0,0 0-10 0,0 0 0 0,0 0 0 15,0 0 96-15,0 0 18 0,3 6 3 0,0-1 1 16,0 3-22-16,0 5-5 0,-3-8-1 0,3 8 0 16,0 1-38-16,0-1-8 0,0 0-2 0,0 0 0 15,0 6-22-15,0-6-5 0,-1 0-1 0,1 1 0 16,0 4-4-16,0-5-1 0,0 1 0 0,0 1 0 15,0-1-9-15,0 2 10 0,3-3-10 0,0 0 10 16,0 0-10-16,0-5 0 0,0 5 0 0,0-7 0 0,0 2 8 16,3-3-8-16,0 0 8 0,0-2-8 15,-3 2 0-15,3-5 0 0,3 0-12 0,-4 0 12 16,-2-5-24-16,3 2 2 0,0-2 1 0,-3 5 0 16,0-8-47-16,0 3-8 0,0-6-3 0,-3 3-857 15</inkml:trace>
  <inkml:trace contextRef="#ctx0" brushRef="#br0" timeOffset="32465.8418">21079 1408 1504 0,'0'0'43'0,"0"0"9"0,0 0-42 0,0 0-10 0,6-6 0 0,0 6 0 15,0-5 106-15,3 2 19 0,-3 3 4 0,0-5 1 16,0 5-42-16,3 0-8 0,0 0-1 0,0-5-1 15,-4 2-53-15,4 3-10 0,-3 0-3 0,6 0 0 16,0 0-12-16,-3-5 0 0,-3 5 0 0,3 0 0 31,0-5-95-31,0 5-21 0,0-3-5 0</inkml:trace>
  <inkml:trace contextRef="#ctx0" brushRef="#br0" timeOffset="32652.3703">21329 1349 1458 0,'0'0'32'0,"0"0"6"0,0 0 2 0,9 3 1 0,3-3-33 0,-3 3-8 15,3-3 0-15,0 0 0 0,0 2 39 0,0-2 5 16,-4-2 2-16,1 2 0 0,6 0-32 0,-3-3-6 16,-3 0-8-16,3 3 11 0,3-5-11 0,-3 2 8 15,0-2-8-15,0 5-485 16,-3-5-103-16</inkml:trace>
  <inkml:trace contextRef="#ctx0" brushRef="#br0" timeOffset="32847.7078">21665 1061 1548 0,'0'0'34'0,"0"0"7"0,0 8 2 0,0-3 0 0,0 8-35 0,0 1-8 0,0-1 0 0,0 0 0 16,0 6 84-16,3 2 16 0,-3-3 2 0,0 4 1 15,3-1-25-15,0 2-5 0,-3 4-1 0,3-6 0 16,0 3-43-16,0-3-9 0,0 0-1 0,3 3-1 16,-3-5-18-16,3 2 0 0,3-8 0 0,0 6-661 15,0-6-136-15</inkml:trace>
  <inkml:trace contextRef="#ctx0" brushRef="#br0" timeOffset="41780.3176">16647 3580 1062 0,'0'0'23'0,"0"0"5"0,-3-5 0 0,0-1 3 0,0 1-31 0,0 0 0 0,0-1 0 0,-3-2 0 15,3 3 60-15,0-3 7 0,-6 3 1 0,3-3 0 16,0 0-24-16,0 3-5 0,0 2-1 0,-2-2 0 16,2 0 10-16,-3-1 1 0,0 1 1 0,-3 2 0 15,-3-2-17-15,-3 2-3 0,3 1-1 0,-3 2 0 16,-3 0-8-16,1 2-1 0,2 1-1 0,3 2 0 15,-3 3-19-15,0 0 10 0,0 5-10 0,0 1 8 16,1 4-8-16,-1-2 0 0,3 5 0 0,-3 3-11 0,0 0 11 16,3 2-8-16,-3 6 8 0,1 2-8 0,-1 3 8 15,0 3-8-15,0-3 8 0,0 6-8 0,3-4 8 16,0 4-8-16,0-1 8 0,1 5-8 0,2 4 8 16,3-1 0-16,0 3 0 0,3-3-8 0,3-2 8 0,0-1 0 15,3 1-9-15,0-6 9 0,9 3 0 0,0 3 0 16,0 8 0-16,3-17 0 15,-3 1-9-15,5-8 9 0,1-8-12 0,0-6 12 0,3-2-15 0,3-5 4 16,0 2 1-16,11 3 0 0,-2-3 10 0,0 3-13 0,3 8 5 16,-4-17 8-16,4-14 0 0,-3 4 0 0,0 8 9 0,-3-10-1 15,2-14 16-15,-2 3 4 0,-3 9 1 0,0-7 0 16,0-4 25-16,-1-9 5 0,-2-10 1 0,0 0 0 16,0-2 6-16,-1495-4 2 0,2993-2 0 0,-1505 0 0 15,1 3-20-15,0 2-3 0,-3 3-1 0,0-2 0 16,-3-9-24-16,0 3-6 0,0 0-1 0,0 0 0 15,0 5-5-15,-6 1 0 0,-6-1-8 0,-3 3 12 16,6-3-4-16,-6 3 0 0,-12-3-8 0,-3 3 12 16,0-2-12-16,0 2 9 0,1 2-9 0,-7 4 8 15,0 4-8-15,0 3 10 0,3 3-10 0,-2 5 10 16,-1-2-10-16,3 7 8 0,0 3-8 0,3 3 8 16,-3 5-8-16,7 0-9 0,-4 5 9 0,6 0-13 15,0 6-39-15,3 0-7 0,0 2-1 0,3 8-1000 16</inkml:trace>
  <inkml:trace contextRef="#ctx0" brushRef="#br0" timeOffset="42555.5145">16695 4755 1306 0,'0'0'28'0,"0"0"7"0,0 0 1 0,0 0 1 0,0 0-29 0,0 0-8 16,0 0 0-16,0 0 0 0,0 0 24 0,0 0 4 0,9 0 1 0,-1 0 0 16,1 0-5-16,3-3-2 0,3 0 0 0,6 1 0 15,-6 2 2-15,6 0 0 0,0 0 0 0,2 0 0 16,4 2-24-16,-3 4 8 0,-3-1-8 0,0 0 0 15,2 0 0-15,-5 3 8 0,0 0-8 0,-6 6 0 16,0-1 0-16,0 0 0 0,0 6 0 0,-3-1 0 16,-3 6 8-16,-3-6-8 0,3 1 10 0,0 5-10 15,-3 0 18-15,0-1-2 16,2 4-1-16,1 2 0 0,0 0 2 0,0-3 1 0,0-2 0 0,6 3 0 16,0-3-7-16,3 7-2 0,0-4 0 0,0-9 0 15,3-7-9-15,-1-3 0 0,7 2 0 0,0-4 8 16,0-4-8-16,3 1 8 0,0 0-8 0,-1-3 8 15,1-3-24-15,0 0-6 0,6-2-1 0</inkml:trace>
  <inkml:trace contextRef="#ctx0" brushRef="#br0" timeOffset="43776.5116">18108 5371 1292 0,'0'0'28'0,"0"0"7"0,0 0 1 0,0 0 0 0,3-5-36 16,-3-1 0-16,0-1 0 0,0 1 0 0,0 1 44 0,3-3 1 15,0 3 1-15,-3-3 0 0,0 0-14 0,0 0-4 16,0 0 0-16,0 0 0 0,-3 0-3 16,3 5-1-16,0 3 0 0,-3-5 0 0,0 3 21 0,1-1 4 15,-4 3 1-15,3 0 0 0,3 0-26 0,-6 0-4 16,0 5-2-16,0-2 0 0,0 2-18 0,-3 6 10 15,3-1-10-15,-3 3 8 0,3 1-8 0,0 2 0 16,-3 2 0-16,3 1 8 0,3-1 0 0,-3 1 0 16,3-1 0-16,3-2 0 15,0 3-8-15,-3-6-11 0,6 3 3 0,-3 0 0 0,6-1 8 0,-3-1 8 0,3-4-8 16,3 6 11-16,3-5-20 0,-3-1-4 0,0-2-1 0,3-5 0 31,3 0-13-31,0-3-2 0,-1-3-1 0,1 0 0 0,3-2 9 0,-3-3 1 0,3-3 1 0,-3 1 0 16,3-3 9-16,-4-1 2 0,-2-1 0 0,0 1 0 15,0 1 8-15,0 0-13 0,-3 0 5 0,0-1 8 16,0 4-9-16,-3 2 9 0,0-3 0 0,0 3 0 16,-3 0 0-16,0 0 0 0,-3 3 0 0,0 5 0 15,0 0 0-15,0 0 0 0,-3-2 0 0,3 2 9 16,0 0 1-16,0 0 0 0,-6 2 0 0,3 3 0 16,-3 3-10-16,0 0 0 0,3 3 0 0,0-1 8 15,3 4-8-15,0-1 0 0,3 0 0 0,0 0 0 16,0 1 0-16,0-4 0 0,3 1 0 0,3-1 0 15,-3-2 0-15,3-2 0 0,0-4-9 0,-1 1 9 16,-2 0 0-16,3-3 0 0,-3-3 0 0,3 0 0 16,-6 1 20-16,3-4 0 0,0 1 1 0,-3-3 0 0,0 0 17 15,0 0 3-15,0 0 1 0,-3 0 0 0,3-2-16 16,-3 2-3-16,0 0-1 0,0-3 0 0,-3 3 3 0,3 0 1 16,-3-2 0-16,0 2 0 0,3-3-6 0,0 3 0 15,0-2-1-15,0 2 0 0,0 0-19 0,0-3 0 16,0 3 8-16,3 0-8 0,0 1 0 0,0 1 0 15,0-2 0-15,0 3 0 0,0 0-16 0,0-3-1 16,3 5 0-16,-3 0 0 0,0 1-7 0,3 2 0 16,0 0-1-16,0 0 0 0,0 2 9 0,0 4 3 15,3-1 0-15,-4 3 0 0,4-3 1 0,0 3 0 16,0 0 0-16,-3 3 0 0,3-1 3 0,-3 1 1 16,0 0 0-16,0-4 0 0,0 4 0 0,-3 0 0 15,0-6 0-15,0 3 0 0,-3-8 8 0,3 8 0 0,-3-8 0 0,0 0 0 16,0 0 38-16,0 0 3 0,3 8 1 0,-3-8 0 15,0 0-19-15,0 0-4 0,0 0-1 0,0 0 0 16,0 0 0-16,0 0 0 0,0 0 0 0,6-6 0 16,3-2-6-16,-3 1-2 0,0-1 0 0,0-3 0 15,3 0-10-15,-4-2 8 0,-2 3-8 0,3-1 8 16,0-2-8-16,-3 0 0 0,3 2 0 0,0-2 0 16,0 0 0-16,0 5 0 0,-3-3 0 0,3 3 0 15,0 3 0-15,-3 2 0 0,-3-2 0 0,0 5 0 16,0 0 0-16,0 0 0 0,0 0 0 0,0 0 0 15,0 0 14-15,9 8-2 0,0 0-1 0,-3 0 0 16,0 2-11-16,-3 1-17 0,0-1 4 0,0 1 1 16,0 0 12-16,0-1 16 0,0 1-3 0,-3-1-1 15,3 1-12-15,-3-3-16 0,3 2 3 0,0 1 1 0,0-3 12 0,0 0-9 16,-1 0 9-16,-2-8-8 16,6 8-20-16,-6-8-3 0,0 0-1 0,0 0 0 15,0 0-55-15,0 0-11 0,12-3-2 0,-3-2-723 16</inkml:trace>
  <inkml:trace contextRef="#ctx0" brushRef="#br0" timeOffset="44032.0498">18829 4871 1172 0,'0'8'33'0,"0"-8"7"0,0 8-32 0,3 0-8 0,0 2 0 0,-3 6 0 16,0-3 66-16,3 3 11 0,-3 3 3 0,0-1 0 15,0 6-22-15,0 0-4 0,3 0-1 0,-3 0 0 16,0 2 6-16,3-2 1 0,-3 2 0 0,3-2 0 16,-3 0-24-16,0 0-5 0,-3-3-1 0,6 3 0 15,-3-6-3-15,0 3-1 0,0-2 0 0,3 0 0 16,-3-4-26-16,3 4-17 0,0-6 2 0,0 3 1 16,0-3-2-16,0-2 0 0,-3-1 0 0,3 1 0 15,-1-3-49-15,-2-8-11 16,0 0-1-16,0 5-698 0</inkml:trace>
  <inkml:trace contextRef="#ctx0" brushRef="#br0" timeOffset="44561.3942">18775 5374 1206 0,'3'-3'26'0,"-3"3"6"0,0 0 0 0,0 0 3 0,6-8-35 0,0 0 0 16,0 0 0-16,-3 0 0 0,3-2 87 0,0-4 10 15,0 1 3-15,3 0 0 0,0 0-31 0,0 0-5 16,-3-1-2-16,6 4 0 0,-4 2-24 0,-2 0-5 16,3 3-1-16,-3-3 0 0,3 5-24 0,0 0-8 15,0 1 0-15,3 2 0 0,-3-3 0 0,0 3 0 16,3 3 0-16,-3-1 0 0,3 4 0 0,-3-4 0 16,2 4 0-16,-5-1 0 0,-3 3-9 0,6-3 9 15,0 0-8-15,0 3 8 0,-6 0-8 0,6-2 8 16,-3-1-8-16,0 3 8 0,3 0-18 0,-6 0 2 0,3-3 0 0,0 3 0 15,0-3 16-15,0 0-10 0,-6-5 10 0,9 6-8 16,-3-4 0-16,3 4 0 0,-4-6 0 0,-5 0 0 16,0 0 8-16,9 0-8 0,0 0 8 0,-9 0-8 15,0 0 16-15,6-3 3 0,3 0 1 0,-3 1 0 16,0-4-12-16,-6 6-17 0,0 0 4 0,3-2 1 16,3-1 12-16,-6 3 0 0,0 0 0 0,0 0 0 15,0 0 0-15,0 0 13 0,0 0-2 0,-3 5-1 16,3 1-10-16,0 2-11 0,-3-3 3 0,0 3 0 15,-3 3 8-15,6-1 14 0,0 1-3 0,0-3-1 16,-3 2-10-16,6-2 12 0,0 3-12 0,0-1 12 16,3-2-12-16,-3-2 0 0,-3-6-12 0,9 5 12 15,0-3 0-15,-9-2 0 0,9 0 12 0,0 0-4 16,0-2 15-16,0-1 2 0,0-2 1 0,-6 2 0 16,2-2 18-16,-2-3 3 0,0 3 1 0,-3-3 0 0,0 0-5 15,0 0-1-15,-3 0 0 0,3 3 0 0,-3-3-22 0,1 2-4 16,-1-1 0-16,0 1-1 0,0-4-15 0,0 2 0 15,0 0-9-15,3-3-670 16,-3 3-133-16</inkml:trace>
  <inkml:trace contextRef="#ctx0" brushRef="#br0" timeOffset="44843.9214">19484 4897 1321 0,'3'14'37'0,"-3"-9"9"0,0 3-37 0,3 0-9 0,3 2 0 0,-3 1 0 16,-3 2 72-16,0 0 13 0,5 3 3 15,-5 3 0-15,0 2-20 0,3 0-4 0,0 3-1 0,0 0 0 16,-3 2-20-16,-3-2-4 0,3 3-1 0,-3-4 0 16,3 4-5-16,0-3-1 0,0-1 0 0,0 1 0 15,3-5-22-15,0-1-10 0,6-2 8 0,-3-3-8 16,-3 1 0-16,3-4 8 0,3 1-8 0,3-3 0 15,0 0 10-15,-3-3-10 0,0 0 12 0,0-2-12 16,0 0 0-16,0-1 0 0,-3-2 0 0,3 3-12 16,-4-6-47-16,1 3-9 0,0-5-1 0,-6 5-791 15</inkml:trace>
  <inkml:trace contextRef="#ctx0" brushRef="#br0" timeOffset="45371.8495">19100 5532 1064 0,'-6'11'30'0,"6"-11"6"0,0 8-28 0,0-3-8 0,-3 1 0 0,3-6 0 16,0 0 107-16,0 7 20 0,0-7 4 0,0 0 1 0,0 0-37 0,0 0-7 15,0 0-2-15,0 0 0 0,0 0 6 0,0 0 0 16,0 0 1-16,-3-7 0 0,0-1-27 0,3-3-6 15,3 0 0-15,-3-2-1 0,0-3-9 0,3 3-2 16,0-3 0-16,3 0 0 0,-3 0 4 0,3 3 0 16,0-3 0-16,-3 6 0 0,2-1-52 0,-2 1 0 15,3 2 0-15,0 0 0 0,3 2-17 0,0-1 2 16,0 1 1-16,3 1-778 16,0 2-155-16</inkml:trace>
  <inkml:trace contextRef="#ctx0" brushRef="#br0" timeOffset="46419.9835">17218 3482 842 0,'0'0'18'0,"-5"0"4"0,-7 3 1 0,3-1 1 0,3 1-24 0,-3 2 0 15,-6-2 0-15,0 5 0 0,3 2 0 0,-3-4 8 16,0 4-8-16,-2 3 0 0,-1 1 16 0,3 4-3 16,0 6 0-16,0-3 0 0,-3 6 17 0,3 4 3 15,6 1 1-15,-3 5 0 0,1 3 7 0,-1 2 2 16,0 1 0-16,6 1 0 0,3 4-11 0,-3 2-1 15,0 6-1-15,3 0 0 0,6-1-17 0,-3-2-3 16,3 0-1-16,0-3 0 0,6-2-9 0,0-1 0 16,3-2 0-16,0-2 8 0,2-6 0 0,4 0-8 15,6-5 12-15,0-3-4 0,0-6 10 0,5 1 2 0,7-5 0 16,3-3 0-16,0-3-2 0,2-5 0 0,-2-3 0 0,0-2 0 16,-4-6 8-16,7-2 2 0,-3-6 0 0,-1-5 0 15,-2-5 24-15,0-3 6 0,6 1 1 0,-4-6 0 16,-2-1 9-16,-6 1 3 0,-4-2 0 0,-2-4 0 15,-3 3-7-15,-6 1 0 0,0-6-1 0,-6 2 0 16,0-2-31-16,-3 0-7 0,-3 0-1 0,-6-3 0 16,-3-2 8-16,0 2 0 0,-6 1 1 0,-6-1 0 15,-9 0-23-15,0-2-10 0,4-3 8 0,-4 0-8 16,-3 3 10-16,0 2-10 0,1-5 12 0,2 5-12 16,3 6 0-16,-3 5 0 0,0 2 0 0,4 6 0 15,5 0 0-15,0 8-11 0,-3 0 0 0,3 2 0 16,3 6-33-16,0-1-8 0,3 1 0 0,-2 5-652 15,2 0-129-15</inkml:trace>
  <inkml:trace contextRef="#ctx0" brushRef="#br0" timeOffset="47007.5977">17847 3622 1515 0,'0'0'33'0,"0"0"7"0,5-5 2 0,1-3 1 0,0 0-35 0,3-5-8 16,3-3 0-16,3 0 0 0,3-3 38 0,3-2 6 16,0-2 0-16,2-1 1 0,1-3-3 0,0 3-1 15,3-2 0-15,3 2 0 0,2 0-26 0,-2 6-6 16,0-1-1-16,3 6 0 0,-1-3-8 0,-2 6 0 16,0 2 0-16,0 2 8 0,-4 4-8 0,-5 4 0 15,-3 1 0-15,0 2 0 0,0 3 0 0,0 0 0 16,0 3-9-16,-1 2 9 0,-2 0 0 0,9 6 0 15,-3-3-8-15,0 0 8 0,0-1 0 0,0 1 0 16,-1-3 0-16,4-2 0 0,0 0 0 0,3-1 0 16,0-4-8-16,2-1 8 0,1-5 0 0,0 0 0 15,3-5 0-15,-1-1 0 0,-2-2 0 0,6-2 0 16,3-4 0-16,-1-1 0 0,1 1 0 0,-3 4 0 0,-4-3 0 0,1-1-547 16,-3 4-105-16</inkml:trace>
  <inkml:trace contextRef="#ctx0" brushRef="#br0" timeOffset="48211.7834">19853 3056 1026 0,'3'21'22'0,"-3"-8"5"0,3 9 1 0,-3-7 1 0,3 4-29 0,-3 2 0 0,0 8 0 0,0-8 0 16,3 6 33-16,0-1 1 0,-3 1 0 0,0-1 0 16,3-5-3-16,-3 1-1 0,0-4 0 0,0 3 0 0,-3-8 21 0,3-2 4 15,3-3 1-15,-3 0 0 0,-3 0 4 0,3-8 0 16,0 0 1-16,0 0 0 0,0 0-3 16,0 0-1-16,0 0 0 0,0 0 0 0,6-8-13 0,0-3-4 15,-3 1 0-15,-1-4 0 0,1-1-29 0,0-4-11 16,-3-2 0-16,3 0 9 0,0 0-1 15,0-3 0-15,0 0 0 0,0 3 0 0,-3 0 1 0,3 2 0 16,3 1 0-16,0 2 0 0,-3 2-1 0,3 4 0 16,0 2 0-16,0 0 0 0,-3 5-8 0,-3 3 0 15,9 0 0-15,0 6 0 0,-3-1 0 0,0 3 0 0,3 0 0 16,0 5-11-16,3 0 11 0,-4 6 0 0,-2-3 0 16,0 5-8-16,0-3 8 0,3 4 0 15,-6-4 0-15,3 3 0 0,-3-2 0 0,3-3 0 0,-3 0 0 16,0-3 0-16,0-3 0 0,3 1 0 0,-6-1 0 15,3-2 0-15,-3-8 0 0,0 0 8 0,0 0-8 0,0 0 0 16,6 0 10-16,-6 0-2 0,6 0-8 0,0-5 12 16,3-3-4-16,-3 0-8 0,0-2 11 0,3-4-11 15,-3-1 8-15,2-4-8 0,-2 1 0 0,3-1 0 16,-6 0 8-16,3 1-8 0,-3-1 0 0,0 1 0 16,3 2 0-16,-3 3 0 0,-3 0 8 0,3-1-8 15,0 4 0-15,-3 2 0 0,0 0 0 0,0 3 0 16,0 5 0-16,0 0 0 0,0 0 0 0,0 0 0 15,0 0-11-15,0 0 11 0,3 8-12 0,3-1 12 16,0 4-10-16,0 0 10 0,-3-1-8 0,6 3 8 16,-3 1 0-16,3 2-8 0,0-3 8 0,0 0 0 15,3 0 0-15,-4 0 0 0,4-2 0 0,0 2 0 0,0-5 0 0,0 0 0 16,0 3 0-16,0-9-8 0,0 4 8 0,3-4 0 16,-3-2 0-16,2 0 0 0,1-2 0 0,0-4 0 15,-3 4 0-15,0-6 0 0,0-3 0 0,0 3 0 16,3-5 0-16,-6 2 0 0,3-2 0 0,-3 0 0 15,-4 2 0-15,4 1 0 0,-3-3 0 0,-3 2 11 16,0 0-3-16,-3 6 0 0,0-11-8 0,0 8 0 16,-6-2-10-16,3 2 10 0,-3 0 0 0,0 0 0 0,1 3 0 0,-1 2 10 15,-3-2-10-15,0 5 0 0,3 2 0 0,-3 1 0 16,0 5 0-16,3-3 0 0,0 6 0 0,0-1 0 16,0 1 0-16,3 5 0 0,0 2 0 0,0-4 0 15,0 4 0-15,6 3 0 0,0-2 0 0,0 2 0 16,3-2 0-16,3-4 0 0,0 4 0 0,0-6 0 15,3 0-9-15,0-5-4 0,0 3-1 0,2-6 0 32,1 0-61-32,3 3-12 0,0-5-2 0,0 0-481 0,-3-3-96 0</inkml:trace>
  <inkml:trace contextRef="#ctx0" brushRef="#br0" timeOffset="48581.1417">20915 3183 1250 0,'0'0'35'0,"0"0"9"0,-3-8-36 0,3 3-8 16,0-3 0-16,-3 2 0 0,0-1 88 0,0 1 15 15,-2 1 3-15,-1 5 1 0,0-8-47 0,0 8-8 16,0 0-3-16,0 3 0 0,0 2-10 0,0-5-3 16,-3 5 0-16,3 3 0 0,0 3-11 0,0-3-2 15,-3 5-1-15,3 0 0 0,0 0-6 0,0 6-2 16,0-3 0-16,3 2 0 0,3 3-14 0,-3-2 8 15,0 0-8-15,3-1 0 0,-3-2 10 0,6 0-10 16,0-3 10-16,0-2-10 0,0-1 0 0,3-2 0 16,3-3 0-16,-3 1 0 0,0-1 0 0,3-5 0 15,-3 0 0-15,0-5 0 0,3-1 12 0,0-2-1 16,0-2 0-16,0-3 0 0,0-1-11 0,0-1 0 0,-1-1 0 0,1 0 0 16,0 3 0-16,-3-1 0 0,0 1 0 0,0 3 8 15,-3-1-8-15,-3 6 0 0,3-1 0 0,-3 6 0 16,0 0 0-16,0 0 8 0,0 0-8 0,0 0 8 15,0 0-8-15,0 0 0 0,0 8 0 0,0 3-11 16,3-1 2-16,0 1 0 0,0-3 0 0,3 3-607 16,0-1-122-16</inkml:trace>
  <inkml:trace contextRef="#ctx0" brushRef="#br0" timeOffset="48891.159">21121 3112 1238 0,'0'0'27'0,"0"0"5"0,-6 0 2 0,-3 0 2 0,3 0-36 0,0 0 0 16,-3 0 0-16,3 2 0 0,-3 1 44 0,6-1 1 16,3-2 1-16,0 0 0 0,-3 6-35 0,6 2-11 15,-3 0 0-15,6 0 0 0,0-3 0 0,3 5 0 16,-3-2 0-16,3 3 0 0,3 2 0 0,-3-8 0 15,0 6-11-15,3 0 11 0,-6 2 0 0,2-5 0 16,1 2 0-16,-3 1 0 0,0 0 0 0,0-1 20 16,-3 1-2-16,0-1-1 0,-3 4 67 0,-3-7 14 15,3 1 2-15,-3 3 1 0,-3 0-20 0,0-1-4 0,0-2-1 16,0 3 0-16,0-1-33 0,1-2-7 0,-1 0-2 16,0-3 0-16,3 1-34 0,-3-1-17 0,3 0 1 0</inkml:trace>
  <inkml:trace contextRef="#ctx0" brushRef="#br0" timeOffset="49721.7549">21246 3051 1378 0,'0'0'30'0,"3"-3"6"0,0-2 2 0,0 2 2 0,0-2-32 0,0 2-8 0,-6-2 0 0,3 5 0 15,6 0 40-15,-3-5 6 0,0 5 2 0,-3 0 0 16,0 5-14-16,0-5-2 0,0 2-1 0,0 4 0 15,0 2 1-15,3 2 1 0,-3 1 0 0,-3 2 0 16,0 0-1-16,6 3 0 0,0 3 0 0,-3-3 0 16,3-1 36-16,0 1 6 0,-1 0 2 0,4 0 0 15,0-3-111-15,-3-2-21 0,0 2-5 0,6-2-1 0,0-3 106 0,-3 0 20 16,0 0 5-16,3-6 1 16,0 3-92-16,3-2-18 0,-3-3-4 0,-3 0-1 0,0-5 45 0,0 2 21 15,3-2-1-15,-6-3-1 0,3 3-7 0,2-6 0 16,-2 1-1-16,3-1 0 0,-3 6-11 0,3-9 8 15,-6 1-8-15,6 0 8 0,-3 2-8 0,0-2 0 16,-3 3 0-16,3-1 8 0,-3-2-8 0,0 0 0 16,0-1 0-16,0 4 0 0,0-1 0 0,0 6 0 15,-3 0 0-15,0 2 0 0,0 3 0 0,0 0 0 16,0 0-9-16,0 0 9 0,0 5 0 0,3 3 0 0,-3 3 0 0,3 2 0 16,0 0 0-16,0 3 0 0,-3 0 0 15,3 0 9-15,0 0-9 0,0 2 0 0,0-2 0 0,3 0 8 16,0 2-8-16,-3-2 0 0,2-2 0 0,1-1 0 15,-3-3-12-15,3 1-4 16,3 0 0-16,-6-6-1 16,3-3-43-16,0-2-8 0,3 0-1 0,0 0-1 15,0-2-50-15,-3-3-9 0,3-3-3 0,-3 2-563 0</inkml:trace>
  <inkml:trace contextRef="#ctx0" brushRef="#br0" timeOffset="50264.2353">21686 3127 1101 0,'0'0'31'0,"0"0"7"0,-3 6-30 0,3 2-8 0,-3 2 0 0,3 1 0 16,-3 2 66-16,3-2 12 0,3 2 2 0,0-3 1 16,-3 4-43-16,0-1-9 0,0-3-1 0,0 1-1 0,0 0 15 0,3-3 3 15,-3-1 1-15,3-1 0 0,-3-1 10 0,0-5 1 16,0 0 1-16,0 0 0 0,0 0 6 0,0 0 2 16,0 0 0-16,0 0 0 0,3 0-11 0,-3-11-3 15,3 4 0-15,0-4 0 0,-6-2-36 0,6 0-7 16,3-1-1-16,-6 1-8 0,0 0 21 0,0 0-2 15,3-3-1-15,-3 0 0 0,3 3-6 0,-3-3-2 16,-3 3 0-16,3 2 0 0,3-2-10 0,-3 2 0 16,0 1 0-16,0 4 0 0,3-2 0 0,0 6 0 15,3-4 0-15,-6 6 0 0,0 0 0 0,0 0-9 16,0 0 9-16,15 6 0 0,-3-4-9 0,3 1 9 16,-6 0 0-16,3 2-9 0,-1-2 9 0,1-1 0 0,0-2 0 0,-12 0-8 15,18 0 8-15,0 0 0 0,-3-5 0 0,0 2 0 16,0-5 0-16,-3 0 0 0,-1 3 0 0,1-6 0 15,0 4 0-15,-6-1 0 0,3-3 0 0,-3 0 0 16,0 1 0-16,-3-1 0 0,0 3 0 0,0-2 8 16,-3 2-8-16,0 0 0 0,-3 0 0 0,0 0 8 15,0 3-8-15,0-1 0 0,-3 4 0 0,0-1 0 16,-3 3 0-16,6 3 0 0,-6-1 0 0,3 6-8 16,0 3 8-16,-3 2-13 0,1-5 5 0,5 8 8 15,-6-3-12-15,0 8 12 0,3-7-12 0,0 1 12 16,3 4-8-16,0 2 8 0,-3-2 0 0,6 5 0 15,0-9 0-15,0 4 0 0,0-1-9 0,0-2 9 16,3 0 0-16,0-3-12 0,3 1 12 0,0-6-10 16,0 0-24-16,3 2-5 0,-3 1-1 0,3-6 0 15,-1 0-22-15,-8-5-5 0,9 0-1 0,0-2 0 16,3-4-17-16,-3 4-4 0,0-6-1 0,-3 0 0 16,3 0-42-16,0-5-9 0,-3 2-2 0,3 0-233 15,-3-2-46-15</inkml:trace>
  <inkml:trace contextRef="#ctx0" brushRef="#br0" timeOffset="51238.1536">22079 3000 802 0,'0'0'17'0,"0"0"4"0,0 0 1 0,3 0 2 0,-3 0-24 0,0 0 0 16,0 0 0-16,0 0 0 0,3 6 104 0,0 4 16 15,-3 1 3-15,0 2 1 0,0 0-64 0,0 1-12 16,3 1-2-16,-3 1-1 0,0-2-29 0,-3-1-5 0,3 0-2 0,0-2 0 16,0 2 11-16,0-3 1 15,0 1 1-15,0-3 0 0,0-8 17 0,0 8 3 16,0-3 1-16,0-5 0 0,0 0 9 0,0 0 3 15,0 0 0-15,0 0 0 0,0 0-8 0,6-5-2 16,0 2 0-16,0-7 0 0,0 2-29 0,0 0-5 0,0-3-2 0,0-2 0 16,3 5-9-16,-3-11 0 0,0 6 9 0,-3 0-9 15,3 0 0-15,-3 2 0 0,5-2 0 0,-2 2 0 16,-6-2 0-16,0 8 0 0,3-3 0 0,6 5 0 16,-3 1 0-16,-6 2 0 0,0 0 0 0,0 0 0 15,0 0 0-15,6 13 0 0,0-8 0 0,-3 6 0 16,-6-1 0-16,6 1 0 0,3 2 0 0,0-2 0 15,0-1 0-15,-3 4-10 0,3-9 10 0,0 3 0 16,0 0 0-16,-3 0 0 0,0-3 0 0,3 3 0 16,-3-3 0-16,3-2 0 0,-6 2 0 0,0-5 0 15,0 0 0-15,0 0 9 0,0 0-9 0,3 0 8 0,-3 0 6 16,9 0 1-16,-6-5 0 0,-3 5 0 0,6-8-3 0,0 3-1 16,2-3 0-16,1-3 0 0,0 6-11 0,0-8 0 15,-3 2 0-15,0 0 0 0,3 3 0 0,-3 0 0 16,0 1 0-16,-3-1 8 15,3 2-8-15,-6 1 0 0,0 5 0 0,0 0 0 0,0 0 0 0,0 0 0 16,0 0 0-16,0 0 0 0,6 8 0 0,-3-3 0 16,3 1 0-16,-3 1 0 0,3 1-11 0,0 3 11 15,0 0-8-15,3-3 8 0,-4-3 0 0,4 3 0 16,0-6 0-16,0 4 0 0,0-1-8 0,0-2 8 16,-3-3-8-16,9 0 8 0,-6-3-9 0,0 3 9 15,0-8-10-15,0 3 10 0,3-1 0 0,-3-1 0 0,-1-1 0 16,4 2 0-16,-3-4 0 0,0-1 0 0,-3 3 0 15,-3 0 0-15,0-2 0 0,0 4 0 0,0-4 0 0,-3 2 10 16,-3-3-10-16,0 3 0 0,3 0 9 0,-3 0-9 16,-3 1 0-16,3-1 9 0,-6 2-9 0,6 4 0 15,-3-1 0-15,0 3 0 0,6 0 0 0,-6 5 0 16,-2 3 0-16,2 3 0 0,0-1-12 0,-3 4 3 16,9-1 9-16,-3 0 0 0,0-2-9 0,0 2 9 15,3 0 0-15,0 0 0 0,0 1-9 0,3-4 9 16,0 1-10-16,0 2 2 0,3-10 0 0,0 5 0 31,0-3-18-31,0 0-3 0,-1-2-1 0,1-1 0 0,0 1-10 0,3-3-1 0,-9 0-1 16,9-3 0-16,0 1 19 0,0-4 4 0,-3 1 1 0,3-3 0 15,-3 3-7-15,-3-3-2 0,6 3 0 0,0-3 0 16,3 3 8-16,-3-3 2 0,-6 2 0 0,3-2 0 0,-3 3 2 16,-3 5 1-16,8-5 0 0,-2 2 0 0,0-2 14 0,0 2 0 15,-3-2 0-15,0 5 0 0,-3-3 9 0,0 3-1 16,0 0-8-16,0 0 12 0,0 0 4 0,0 0 0 15,0 0 0-15,9 3 0 0,0 2 10 0,-9-5 2 16,0 0 1-16,6 3 0 0,0 2-9 0,-6-5-1 16,0 0-1-16,6 5 0 0,-3-2-18 0,9 0 0 15,-12-3 0-15,0 0-9 0,0 0 9 0,12-3 8 16,0 0-8-16,-12 3 11 0,0 0-11 0,12-5 0 16,-1 0 0-16,-2 0 0 0,0 2 0 0,-6-2 0 15,9-1 0-15,-6 4 8 0,-3-4-8 0,-3 6 0 16,0 0 0-16,9-2 8 0,0-1-8 0,-9 3 0 15,0 0 0-15,6 0 0 0,0 0 0 0,3 0 0 16,-3 3-9-16,-6-3 9 0,0 0-12 0,6 5 2 0,6 0 0 0,-6 1 0 31,0-1-44-31,0-2-9 0,-1-1-1 0,4 3-1 16,-3-2-26-16,0 0-5 0,-6-3 0 0</inkml:trace>
  <inkml:trace contextRef="#ctx0" brushRef="#br0" timeOffset="51466.091">23195 2588 1306 0,'9'-16'28'0,"-3"10"7"0,-6-1 1 0,-6 1 1 0,6 4-29 0,0 2-8 0,0 0 0 0,0 0 0 16,0 0 96-16,0 2 19 0,-6 9 3 0,3-1 1 0,-3 12-48 16,1-7-10-16,-1 9-1 0,3 3-1 0,0 4-11 0,-3-1-1 15,-6 7-1-15,12-6 0 0,0 1-6 0,-3 3 0 16,-3-4-1-16,3 1 0 15,3-3-39-15,0 3 0 0,0 0 0 0,-3-6 0 0,3 1-22 0,3-1-2 16,-6-2-1-16,-3-3 0 16,6 0-42-16,0-2-8 0,0-1-1 0,0-5-516 15,0 1-102-15</inkml:trace>
  <inkml:trace contextRef="#ctx0" brushRef="#br0" timeOffset="51674.8518">23008 2897 1591 0,'0'0'35'0,"0"0"7"0,0 0 2 0,6 0 0 0,3-2-35 0,0-1-9 0,6 0 0 0,-1 3 0 16,4-8 73-16,6 6 13 0,-3-4 2 0,6 4 1 16,0-1-21-16,-1 0-4 0,1-2 0 0,-3 3-1 15,6 2-37-15,-1-8-7 0,-8 2-2 0,9 1 0 16,-3-3-17-16,0 3 0 0,-4 2 8 0,1-2-660 15,3 5-132-15</inkml:trace>
  <inkml:trace contextRef="#ctx0" brushRef="#br0" timeOffset="69368.8546">6887 15184 873 0,'-12'-2'24'0,"6"2"7"0,0-3-31 0,0 1 0 0,-6-4 0 0,3 4 0 15,-3-1 55-15,0-2 5 0,1-1 0 0,-1 4 1 16,0-4-18-16,0 1-4 0,-3 2-1 0,0-2 0 15,0 0 1-15,3 2 0 0,-3-2 0 0,0 2 0 16,1-2-11-16,-1 2-3 0,-3-2 0 0,0 2 0 16,-3 3-5-16,-3 3 0 0,1-3-1 0,2 0 0 15,-3 3-19-15,3 5 8 0,0 0-8 0,0 2 0 16,1 3 8-16,-1 6-8 0,3-1 0 0,0 6 0 16,3 0 0-16,0 5 0 0,0 0 0 0,0 0 0 15,4 0 0-15,2 3 0 0,-3-3 0 0,6 3 0 16,-3 0 0-16,3 2 0 0,0-2 0 0,0 5 0 15,3 3 0-15,0-1 0 0,3 4 0 0,3-1 0 16,0 0 0-16,0 1 0 0,3 2 0 0,3-6 0 0,0 1 0 16,0 5 0-16,3 0 0 0,2-3-9 0,1 3 9 15,3-2 0-15,3-4 0 0,6-4-8 0,0 4 8 0,-4-15 0 16,4 5 0-16,0 0 0 0,0 1 0 0,3 1 0 16,-1-4 0-16,1 5-8 0,3-6 8 0,12 14 0 15,-1-9 0-15,-2-4 0 0,-1-6 0 0,1-2 0 16,-3-6 0-16,-3 0 0 0,-1-8 0 0,-2 1 0 15,0-6 0-15,-3-6-8 0,-1-2 8 0,1-2 12 16,-6-3-2-16,6-1-1 0,-1-7 8 0,-2 0 2 16,-6-8 0-16,3 2 0 0,-3 1 13 0,-3-3 4 15,-4-5 0-15,-5-1 0 0,0-2 28 0,0-3 5 16,-3-2 2-16,-3 0 0 0,-3-6-19 0,0 3-4 0,0 3-1 0,-6-3 0 16,3 0-23-16,-6 2-4 0,-3-4 0 0,3 2-1 15,1 0-6-15,-4-3-1 0,-9-2 0 0,3 2 0 16,-3 1 1-16,0-1 0 0,-3 1 0 0,1 2 0 15,-7-3-5-15,3 6 0 0,0-3-8 0,-2 2 12 16,-1 9-12-16,3-3 0 0,-6 5 8 0,6 6-8 16,1-1 0-16,-4 6 0 0,3 2 0 0,0 4 0 15,1 1-20-15,2 1 0 0,6 3 0 0,0 2 0 16,-3 2-121-16,6 4-25 0,0 2-5 0</inkml:trace>
  <inkml:trace contextRef="#ctx0" brushRef="#br0" timeOffset="70065.2323">7321 16603 1296 0,'0'0'28'15,"0"0"7"-15,0 0 1 0,0 0 0 0,0 0-36 0,0 0 0 0,0 0 0 0,0 0 0 16,12-3 41-16,0 3 2 0,-3 0 0 0,3 0 0 0,-3 0-8 0,3 0-2 16,0 0 0-16,0 0 0 0,0 0-5 0,0 0-2 15,5 0 0-15,-2 3 0 0,0-1-11 0,3 1-3 16,0 2 0-16,3 0 0 0,0-2-12 0,-4 8 9 16,-2 2-9-16,6 0 8 0,6 0-8 0,-3 1 0 15,-3-1 0-15,2 0 0 0,4 3 0 0,9 2 0 16,-3 6 0-16,-4-5 0 0,4-3 0 0,-3 5 0 15,0-3 0-15,-1 1 0 0,-5-6 0 0,6 6 0 16,6-3 0-16,-7-1 0 0,-2 1 0 0,3-5 0 16,6 2 0-16,-3-5 0 0,2 3 0 0,-5-3 0 15,0-1 0-15,2-1 0 0,1-4 0 0,-3 1 0 16,3 0 0-16,-1-3 0 0,1-3 0 0,0-2 0 0,0-1 0 0,2-7 0 16,1 5 0-16,0-5 0 0,-3 3 0 0,-4-4 0 15,4 9 0-15,-3-3 0 0,-3-5 0 0,-1 8 8 16,1-3-8-16,3 5 0 0,-3-2 0 0,0-1 0 31,-1 6-20-31,-2 0-5 0,3 0-2 0,0 0-714 0</inkml:trace>
  <inkml:trace contextRef="#ctx0" brushRef="#br0" timeOffset="72072.412">9438 17034 1076 0,'0'0'24'0,"0"0"4"0,0 0 2 0,3 5 0 0,-3-5-30 0,3 8 0 0,0-3 0 0,0 1 0 0,3 2 39 0,0-3 1 16,0 3 1-16,2-3 0 0,1-5-13 0,3 5-2 15,-3-2-1-15,0 0 0 0,3-3-11 0,0-3-2 16,0 0-1-16,0-2 0 0,0 5-3 0,0-8-8 15,-1 3 12-15,4-3-4 0,-3-3 12 0,0 6 1 16,0-5 1-16,3-1 0 0,-6-2 4 0,3-1 1 16,-3 1 0-16,3 0 0 0,-3 0-7 0,0 0 0 15,-4-1-1-15,1 1 0 0,0 0-9 0,0 0-2 16,-3-1 0-16,-3 1 0 0,0 0-8 0,0 0 10 16,0 2-10-16,-3-2 10 0,0 8-10 0,-3-3 8 15,3 0-8-15,-6 2 8 0,1 1 0 0,-1 3 0 16,0 2 0-16,0 0 0 0,0 0 8 0,0 5 0 15,0-3 1-15,0 9 0 0,0 0-9 0,0 2-8 0,-3 0 12 16,3 3-12-16,6-3 0 0,-6 0 0 0,3 3 0 0,-2 0 0 16,5 0 0-16,-3 3 0 0,3-6 0 0,3 8 0 15,-3-3 0-15,3 1 0 0,0 2 0 0,3-2 0 16,0-1 0-16,3 3 0 0,-3-7 10 0,3 4-10 16,2-5 0-16,1 1 0 0,0-6 0 0,3 2 0 15,0-2 0-15,0-3 0 0,0-2-9 0,0 0 9 31,3-1-54-31,-3-2-4 0,0-2-1 0,2-1 0 0,-2-5-29 16,3 5-7-16,0-7-1 0,-3 5-505 0</inkml:trace>
  <inkml:trace contextRef="#ctx0" brushRef="#br0" timeOffset="72469.0452">10018 16790 1206 0,'0'0'26'0,"0"0"6"0,0 0 0 0,0 0 3 0,0 0-35 0,0 0 0 16,-6-2 0-16,0-1 0 0,0 3 45 0,0 0 3 15,3 0 0-15,-6 5 0 0,4-5-1 0,-1 6 0 16,-3-1 0-16,3-2 0 0,0 7-3 0,-3-7 0 16,6 8 0-16,-3-4 0 0,-3 1-20 0,6 6-4 15,-6-4 0-15,6-2-1 0,-3 3-19 0,3-1 0 0,-3-4 0 0,6 7 0 16,-3-8 0-16,3 3 0 0,3-3 0 0,0 3 0 15,3-2 0-15,0-1-9 0,3-2 9 0,3 2-8 16,0 0 8-16,3-2-10 0,-3 2 10 0,2 0-10 16,1 1 10-16,0-4-8 0,0 4 8 0,0-1-8 15,3-3 8-15,-6 6 0 0,0-2 0 0,-3 2 0 16,0-3 0-16,-4 3 0 0,1-3 0 0,-3 6 0 16,0-3 10-16,0 5 4 0,-6-2 1 0,0-1 0 15,0 3 13-15,0-2 4 0,-2 2 0 0,-4-5 0 16,3 3-10-16,-3-3-2 0,0 0 0 0,0-3 0 15,0 3-8-15,0-3-1 0,0-5-1 0,-3 5 0 16,6-5-27-16,-3 0-6 0,3-5-1 0,0 5 0 16,0-5-58-16,3-3-12 0,3 3-2 0,-3-3-412 15,0-6-83-15</inkml:trace>
  <inkml:trace contextRef="#ctx0" brushRef="#br0" timeOffset="72753.0408">10194 16439 1190 0,'0'0'33'0,"0"0"9"0,3 10-34 0,-3-2-8 16,3 3 0-16,-3-1 0 0,3 1 28 0,-3 2 3 16,3 3 1-16,-3 0 0 0,3 0 5 0,0 8 2 15,-3 2 0-15,3 0 0 0,-3 1 14 0,0-1 3 0,3 6 1 0,0 0 0 16,0 2-9-16,-3-2-1 15,3-3-1-15,-3-5 0 0,3 2-24 0,-1 1-5 16,1-6-1-16,-3-2 0 0,3 4-16 0,0-4 0 0,0-3 8 0,-3 5-8 16,3-3 0-16,3-4 0 0,-6 4 0 0,3-5 0 15,-3 1 0-15,3-1-19 0,0-5 4 0,0-3 1 32,-3-5-48-32,3 8-10 0,-3-8-1 0,0 0-413 0,0 0-82 0</inkml:trace>
  <inkml:trace contextRef="#ctx0" brushRef="#br0" timeOffset="72955.68">10188 16912 1314 0,'0'0'28'0,"0"0"7"0,0 0 1 0,0 0 1 0,0 0-29 0,0 0-8 16,9 0 0-16,-3 0 0 0,3 0 60 0,0 0 10 15,0 0 2-15,-1-2 1 0,1 2-23 0,0-3-5 16,3-2-1-16,-3 5 0 0,3-6-24 0,0 4-6 15,0-4-1-15,0 1 0 16,3-3-13-16,0 5 0 0,-4-7-12 0,4 5 12 16,-3-1-74-16,3-2-8 0,-3 3-2 0</inkml:trace>
  <inkml:trace contextRef="#ctx0" brushRef="#br0" timeOffset="73163.2998">10581 16812 1231 0,'-6'16'27'0,"6"-9"5"0,-3 7 2 0,3-1 1 0,0 0-35 0,-3 0 0 0,0 1 0 0,3-1 0 15,0 0 64-15,-3 0 7 0,0 1 1 0,0 4 0 16,3-5-15-16,0 0-2 0,-3 1-1 0,0-1 0 16,3 0-28-16,0-2-6 0,0-3 0 0,-3-3-1 15,3-5-19-15,0 0 0 0,0 0-13 0,0 0-503 16,3-5-101-16</inkml:trace>
  <inkml:trace contextRef="#ctx0" brushRef="#br0" timeOffset="73264.3528">10596 16576 975 0,'0'0'21'0,"0"0"5"0,0 0 1 0,0 5 1 15,0 3-28-15</inkml:trace>
  <inkml:trace contextRef="#ctx0" brushRef="#br0" timeOffset="74066.2099">10795 16928 1030 0,'6'13'29'0,"-3"-5"7"0,0 3-36 0,0-3 0 0,-3 2 0 0,0 4 0 0,3-1 48 15,-3-5 4-15,3 5 0 0,-3 0 0 16,3-5 0-16,0 3 1 0,-3-6 0 0,3 3 0 0,-3-8-15 0,0 0-3 16,0 0-1-16,0 0 0 0,0 0 3 0,0 0 1 15,0 0 0-15,6-5 0 0,-6-3-14 0,3 0-2 16,0-3-1-16,0-2 0 0,0 0-21 0,0-1 8 16,0 1-8-16,0 0 0 0,0 0 0 0,3 0 0 15,-3-1 0-15,0 1 0 0,2 0 0 0,-2 2 0 16,0 1 0-16,0-1 0 0,0 8 0 0,0-2 0 0,0 0 0 15,-3 5 0-15,0 0 0 0,9 0 0 0,-3 5 0 0,3 0 0 16,-3-2 0-16,0 5 0 0,3-3 8 0,-3 3-8 16,0-2 10-16,0 4-2 0,-3-2-8 0,3 0 12 15,-3 3-3-15,0-3-1 0,0 0 0 0,0-3 0 16,-3 3 8-16,3 2 2 0,-3-2 0 0,3-2 0 16,0-1 3-16,-3-5 1 0,0 0 0 0,0 0 0 15,0 0-6-15,0 0-2 0,0 0 0 0,0 0 0 16,0 0-4-16,0 0-1 0,0 0 0 0,3-5 0 15,3-1-9-15,-4-2 12 0,1-2-12 0,3 2 12 16,-3 0-12-16,3 3 0 0,-3-3 0 0,0-3-11 16,0 3 11-16,0 3 0 0,0-3 0 0,3 3-8 15,-3-1 8-15,3 4 0 0,-6 2 0 0,6-6 0 16,-6 6-10-16,6 0 10 0,3 0-12 0,-3 6 12 16,3-1-10-16,-3-2 10 0,0 2-8 0,0 3 8 15,3 0 0-15,-3-3-8 0,0 3 8 0,2-3 0 0,-2 6-10 0,0-3 10 16,3 0-12-16,-3 2 12 15,0-2-37-15,3 3-1 0,-3-3 0 0,3 0 0 16,-3 0-57-16,3-3-11 0,0 0-2 0</inkml:trace>
  <inkml:trace contextRef="#ctx0" brushRef="#br0" timeOffset="74465.0062">11387 16870 1339 0,'0'0'29'0,"0"0"7"0,0 0 0 0,0 0 2 0,0 0-30 0,-6-3-8 16,3-2 0-16,-2 0 0 0,-1 5 49 0,0 0 9 0,-3 0 2 0,3 5 0 15,0-5-10-15,-3 5-2 0,3-2 0 0,0 2 0 16,-3 0-15-16,3 3-3 0,0 3-1 0,0-3 0 16,0 5-10-16,0-5-3 0,0 5 0 0,0 1 0 15,3-1-4-15,0 0-2 0,0 0 0 0,3 0 0 16,0 1-10-16,0-1 0 0,3-3 0 0,0-2 8 15,-3 3-8-15,6-3 0 0,0-3 0 0,0-2 0 16,-6-3 0-16,9 0 0 0,0-3 0 0,0-2 0 16,0 0 0-16,0-3 0 0,0 0 10 0,0-3-10 15,3-2 10-15,-3 0-10 0,-3-1 8 0,2 7-8 16,1-4 0-16,0 3 0 0,-3 0 0 0,0 3 0 16,0 0 0-16,-3 2 0 0,-3 3 0 0,0 0 0 15,9 0-11-15,0 3 11 0,-3 2-8 0,3-5 8 0,-3 8 0 16,3-3-8-16,-3 0 8 0,0 3 0 15,0-2 0-15,0 1-8 0,0-7 8 0,-1 8 0 16,1-5-13-16,3 0 2 0,-9-3 1 0,6 0 0 16,3 0-45-16,-3-3-9 0,0-2-1 0,0-1-453 15,-3-1-90-15</inkml:trace>
  <inkml:trace contextRef="#ctx0" brushRef="#br0" timeOffset="74910.5772">11634 16396 975 0,'0'0'21'0,"0"8"5"0,-3 0 1 0,1 5 1 0,-1 1-28 0,3-1 0 0,-3 3 0 0,3 0 0 16,-3-3 32-16,3 11 2 0,-6-3 0 0,6 0 0 16,-3 3 28-16,3 5 6 0,-3 3 0 0,3-3 1 15,-3 0-2-15,3 3-1 0,3-1 0 0,0 1 0 16,0-5-26-16,0-1-4 0,0-5-2 0,0 3 0 15,3-8-18-15,-1 2-4 0,1-2-1 0,0-5 0 16,3 2-11-16,0 0 0 0,-3-2 0 0,3-3 8 16,3 0-8-16,-6-3 0 0,3 0 0 0,0-2 0 15,0-3 0-15,3 0 0 0,-3-3 0 0,0 1 0 16,2-6 0-16,-2 5 8 0,0-8-8 0,3 4 8 16,-3-1-8-16,0-3 0 0,-3-2 0 0,3 0 8 15,0-1-8-15,-3 1 0 0,0 0-12 0,-3 2 12 16,0 1-16-16,0-1 4 0,-3 3 0 0,-3-2 1 0,0 7 11 15,0-2 12-15,3 5-2 0,-6-6-1 0,0 6 20 0,0 0 4 16,3 6 1-16,-3-1 0 0,0-2 50 0,0 7 9 16,0-2 3-16,3 5 0 15,-3-2-124-15,3 0-25 0,3-1-5 0,0-2-1 0,-3 5 49 0,3-2 10 16,3 2 0-16,0-5 0 0,0 3 44 0,3-3 5 16,0-1 2-16,0-1 0 15,3-4-152-15,3 1-31 0,0-3-5 0,3 0-2 16,3 0 9-16,-1-3 2 0,4 1 0 0</inkml:trace>
  <inkml:trace contextRef="#ctx0" brushRef="#br0" timeOffset="75215.4946">12155 16817 1018 0,'0'0'28'0,"0"0"8"0,0 0-28 0,0 0-8 0,0 0 0 0,-3 0 0 16,-3-3 58-16,0 1 10 0,1 2 3 0,2 5 0 15,-3 0-19-15,3 1-3 0,-3 1-1 0,0 7 0 16,3-6-3-16,-3 7-1 0,3-1 0 0,0-1 0 15,-3 0 2-15,6 0 0 0,0 1 0 0,0-4 0 16,0 1-23-16,3 2-5 0,0-2-1 0,3-3 0 16,-3-1-17-16,3-1 0 0,0-1 0 0,0-2 0 15,3-3 0-15,-4 0 0 0,4 0 8 0,0 0-8 16,0-8 18-16,0 2 0 0,0-1 0 0,-3-1 0 16,3-3 2-16,-3-2 0 0,3 0 0 0,-3-6 0 15,0 6-5-15,0-8-1 0,0-6 0 0,0 1 0 16,-6-6 22-16,3-2 4 0,3-3 0 0,-3 2 1 15,3 3-1-15,-3 3 0 0,-3 3 0 0,0 2 0 16,0 3-40-16,2 0 0 0,-4 5 0 0,-1 0 0 16,0 5-32-16,-3 1-6 0,3-3-1 0,-3 5-610 15,-3 2-123-15</inkml:trace>
  <inkml:trace contextRef="#ctx0" brushRef="#br0" timeOffset="75456.582">11420 16661 1774 0,'0'0'39'0,"0"0"8"0,-3 0 1 0,3 0 3 0,0 0-41 0,0 0-10 0,0 0 0 0,0 0 0 15,6 5 26-15,3-5 3 0,0 0 1 0,6-5 0 16,0 0 24-16,3-3 5 0,2 2 1 0,1-2 0 15,0 3-32-15,0-3-7 0,3 3-1 0,0-3 0 32,2 3-37-32,1-3-8 0,3 5-2 0,0-2-600 0,2-1-120 0</inkml:trace>
  <inkml:trace contextRef="#ctx0" brushRef="#br0" timeOffset="76139.7051">13063 16629 1396 0,'0'0'31'0,"0"0"6"0,0 0 2 0,0 0 0 0,0 0-31 0,0 0-8 0,0 0 0 0,0 0 0 15,0 0 32-15,-6-3 6 0,3-2 1 0,-3 5 0 16,-3 0-2-16,3 0 0 0,-5 0 0 0,2 0 0 15,-3 5 0-15,0-2 0 0,0 2 0 0,3 1 0 16,-6 2-17-16,6 0-3 0,-3 2-1 0,6 1 0 0,0-1-16 0,0 4 0 16,0-1 0-16,6 3 0 0,0-3-9 0,0 3 1 15,3-3 0-15,0 0 0 0,3 3-7 0,3-3-1 16,-3 1 0-16,3-4 0 0,0 1-4 0,3-3 0 16,3 2-1-16,-3-5 0 0,-3 3 12 0,0-2 9 15,3-4-12-15,-4 6 12 0,1-2 0 0,-3-1 0 16,-6-5 0-16,6 5 0 0,-3-2 20 0,-3-3 4 15,0 8 0-15,0-3 1 0,-3 6 12 0,0-3 3 16,-3-3 0-16,0 3 0 0,0-3 0 0,-2 3 1 16,-1-3 0-16,3 1 0 0,-3-4-22 0,0 4-5 0,0-1-1 15,0-3 0-15,3-2-13 0,0 6 9 0,0-6-9 16,6 0 8 0,-3-6-46-16,-3 4-10 0,3-3-1 0,0-3-1 15,3-3-50-15,3 6-9 0,-3-8-3 0</inkml:trace>
  <inkml:trace contextRef="#ctx0" brushRef="#br0" timeOffset="76416.4648">13251 16256 1162 0,'0'0'25'0,"0"0"6"0,0 0 1 0,0 0 1 0,6 8-33 0,0-3 0 0,-3 3 0 0,3 3 0 16,-3-1 56-16,0 4 5 0,-1 1 1 0,1-1 0 15,0 7-28-15,-3-3-6 0,0 1 0 0,0 5-1 16,0-3 6-16,0 0 2 0,0 3 0 0,-3 2 0 0,3 1 2 0,-3-1 1 16,3 6 0-16,-2 2 0 0,2-2-21 0,0 0-4 15,-3-3-1-15,3-3 0 0,0-2-12 0,0 3 9 16,0-3-9-16,0-3 8 0,3-3-8 0,-1-2 0 16,-2-3 0-16,0-2 0 0,3 2-11 0,0-5-4 15,-3 0-1-15,3-3 0 16,-3-5-42-16,3 8-9 0,-3-8-1 0,0 0-640 15</inkml:trace>
  <inkml:trace contextRef="#ctx0" brushRef="#br0" timeOffset="76905.0423">13218 16785 1101 0,'0'0'31'0,"0"0"7"0,0 0-30 0,-3-2-8 0,3 2 0 0,0 0 0 15,0 0 52-15,0-6 8 0,0 6 3 0,6-8 0 16,-3 3-18-16,3 0-3 0,0 5-1 0,3-6 0 15,3 4-7-15,0-4-2 0,-3 6 0 0,5-5 0 16,1-3-16-16,0 8-4 0,0-8-1 0,0 3 0 16,0 0-2-16,0-3 0 0,0 5 0 0,-1-2 0 15,1 0-9-15,-3 2 12 0,3 0-12 0,-3 1 12 16,0-4-12-16,0 6 0 0,-3 0 0 0,0 0 0 16,0 0 0-16,3 6 0 0,-4-4 0 0,-2 4 8 15,0-1-8-15,-3 3 0 0,3 0 9 0,-3 2-9 16,-3-2 8-16,0 5-8 0,0 1 8 0,0 2-8 15,0-1 0-15,0 4 8 0,-3 0-8 0,3-4 0 16,-6 4 0-16,6-1 0 0,-3-4 0 0,3 2 0 16,0-3 0-16,-3-3 0 0,3 4 0 0,0-6 0 0,0-3 0 0,3 3 0 15,-3-8 0-15,0 0 0 0,0 0 0 0,3 5 0 16,6-5 0-16,-9 0 0 0,6 0 0 0,0-5 0 16,0-3 0-16,0 3-8 0,0-3 8 0,3 0 0 15,-3-3 8-15,0-2-8 0,3 0 0 0,-3-1 0 16,0 1 0-16,0 5 0 0,-3-2 0 0,3-4 0 15,-3 6 0-15,-3 3-8 0,3-3 8 0,-3 8 0 16,0 0 0-16,0 0 0 0,0 0 15 0,0 0 5 16,0 0 0-16,3 8 1 0,0 5-4 0,-3 1-1 15,2-4 0-15,4 3 0 0,0-5-16 0,0 6 0 16,-3-4 0-16,6 1 0 0,-3-1 0 0,3-2 0 0,-3-2 0 16,3-1 0-1,0-2-26-15,0 2-2 0,0-5-1 0,-3 0 0 16,3 0-48-16,0-5-10 0,0 2-1 0</inkml:trace>
  <inkml:trace contextRef="#ctx0" brushRef="#br0" timeOffset="77335.6906">13920 16325 1190 0,'0'0'33'0,"0"0"9"0,0 0-34 0,0 0-8 0,0 0 0 0,0 0 0 15,0 0 35-15,0 0 5 0,0 8 0 0,0 0 1 16,-3 5-5-16,3 3-2 0,-2 0 0 0,2 7 0 15,-3-7 2-15,0 8 1 0,0-5 0 0,3 2 0 16,0-3 10-16,-3 4 1 0,3 4 1 0,0 0 0 16,0 1-13-16,0-1-2 0,0 6-1 0,3-5 0 15,0 4-17-15,0-4-3 0,0-1-1 0,2 1 0 16,-2-1-12-16,3-7 0 0,0-1 0 0,0-5 0 0,3-5 0 0,0 3 0 16,-3-3 0-16,6-5 0 0,-3-3-13 15,3 0 1-15,-3 0 0 0,3-8 0 0,-3 2-2 16,3-2 0-16,-1-5 0 0,-2 0 0 0,0-6 14 0,-3 6-12 15,3-5 12-15,0-4-12 0,-3 7 12 0,0-1-9 16,-3-3 9-16,3 6-8 0,-3 0 8 0,-3 2 0 16,0 1 0-16,0 4 0 0,-3-2 0 0,3 8 8 15,0 0-8-15,-6 0 11 0,3 8 4 0,0-2 1 16,-3 7 0-16,3-3 0 0,-3 6 3 0,3-3 1 16,3 6 0-16,-3 0 0 0,0-1 7 0,3-2 1 0,3 2 1 0,3 1 0 15,3-6-15-15,0 0-3 0,0-5-1 16,0 6 0-16,6-4-10 0,-3-2 0 0,0-3 0 0,2-2 0 15,1 2 0-15,0-5 0 0,-3 3 0 0,3-3-11 32,-3-3-24-32,0-2-5 0,0 2 0 0,-3-2-537 0,0 0-107 0</inkml:trace>
  <inkml:trace contextRef="#ctx0" brushRef="#br0" timeOffset="77537.7746">13813 16629 1728 0,'0'0'38'0,"0"0"8"0,0 0 2 16,0 0 0-16,0 0-39 0,6 3-9 0,0-3 0 0,3 0 0 0,0-3 14 0,0-5 1 16,3 5 0-16,0-2 0 0,3 0 17 0,-3-3 3 15,2 0 1-15,1-3 0 16,3 6-98-16,-3-3-19 0,3 3-4 0</inkml:trace>
  <inkml:trace contextRef="#ctx0" brushRef="#br0" timeOffset="78225.1795">15165 16626 1569 0,'0'0'34'0,"0"0"7"0,0 0 2 0,0 0 2 0,0 0-36 0,-6 0-9 16,0 0 0-16,0 0 0 0,6 0 20 0,-6 0 3 15,-3 0 0-15,3 0 0 0,0-5-5 0,-3 5-1 16,0 0 0-16,3 0 0 0,-6 5-3 0,3-5-1 16,0 6 0-16,-2-4 0 0,2 6 11 0,0-2 1 15,0 7 1-15,3-3 0 0,0 4-11 0,0 2-3 0,3-1 0 0,0 1 0 16,3-3-1-16,0 6-1 0,0-6 0 0,3 6 0 15,0-6-10-15,3 0 0 0,-3-5 0 0,3 5 0 16,-3-7 0-16,3-1 0 0,0-2 0 0,0-3 0 16,3-3 0-16,-4-2 0 0,4-1 0 0,-3-2 8 15,-3 1 4-15,3-4 0 0,-3 3 0 0,0-3 0 16,0 3-3-16,0-5 0 0,-3 11 0 0,0-4 0 16,0 6 1-16,0 0 0 0,0 0 0 0,0 0 0 15,0 0 11-15,0 0 3 0,0 0 0 0,6 6 0 16,0-4-12-16,0 11-1 0,0-5-1 0,0 3 0 15,0-3-10-15,3 3 0 0,-3-1 0 0,3-5-11 16,-3 6-13-16,3-8-4 0,0 2 0 0,-1 0 0 16,1-5-34-16,-3 0-7 0,3-5-2 0,-3 0 0 15,3-3-43-15,0-3-9 0,0-2-1 0</inkml:trace>
  <inkml:trace contextRef="#ctx0" brushRef="#br0" timeOffset="78470.699">15370 16185 1364 0,'0'0'30'0,"0"-8"6"0,0 8 2 0,0 0 0 0,0 0-30 0,0 0-8 16,0 0 0-16,0 0 0 0,-6 8 50 0,3 2 9 15,-3 6 1-15,3 3 1 0,0 2-18 0,-3 3-4 16,3 2-1-16,0 0 0 0,0 9 15 0,0-6 3 16,3 0 1-16,-3 0 0 0,3 0-9 0,3 0-1 15,-3 0-1-15,0 6 0 0,0 2-23 0,0-3-5 16,3-2-1-16,0 0 0 0,0-6-17 0,0 1 8 15,0-3-8-15,3-3 0 0,-3-3 0 0,3-5-22 0,3 1 3 0,-3-6 1 32,3-3-37-32,0 0-7 0,0-2-2 0,0-1 0 15,-3-4-20-15,3-1-4 0,-3-2 0 0</inkml:trace>
  <inkml:trace contextRef="#ctx0" brushRef="#br0" timeOffset="78669.992">15188 16515 1769 0,'0'0'50'0,"0"0"11"0,0 0-49 0,0 0-12 0,0 0 0 0,6 0 0 16,3 0 21-16,0 0 2 0,0 0 0 0,0 0 0 16,6-5 18-16,0 5 4 0,-3-3 1 0,6-2 0 15,-3 0-22-15,2-1-4 0,1 4 0 0,3-3-1 16,0-1-51-16,0 1-11 0,3-3-1 0,-4 3-528 15,4-3-106-15</inkml:trace>
  <inkml:trace contextRef="#ctx0" brushRef="#br0" timeOffset="79320.3661">16251 16158 1321 0,'0'0'28'0,"0"0"7"0,-3-8 1 0,3 3 2 0,-3 0-30 0,3 5-8 15,0-8 0-15,0 8 0 0,0 0 73 0,0 0 14 16,0 0 2-16,0 0 1 0,0 0-38 0,0 0-8 16,0 0-2-16,6 8 0 0,-3-3-2 0,-3 8 0 15,3 3 0-15,-3 3 0 0,3 4-7 0,-3 1-1 16,0 3-1-16,0 2 0 0,-3 2-5 0,0 4-1 15,3-3 0-15,-3-1 0 0,0 1-5 0,0 0-2 16,3 0 0-16,0 2 0 0,3 3-3 0,0-3-1 0,0 1 0 16,0-3 0-16,3-1-6 0,3-4 0 0,-3-3-8 0,3-3 12 15,0 0-12-15,0-8 0 0,3 0 8 0,2 1-8 16,1-4 0-16,3-2 0 0,-3-3 0 0,0-2 0 16,0 0 0-16,3-1 0 0,0-2 8 0,-4-2-8 15,1-1 0-15,0 0-12 0,0-2 3 0,0 5 0 31,0-8-25-31,-3 3-5 0,0-3-1 0,0-3 0 16,0 3-38-16,-4 1-8 0,-2-4-2 0,3 3-487 0,-3 0-97 0</inkml:trace>
  <inkml:trace contextRef="#ctx0" brushRef="#br0" timeOffset="79555.4209">16114 16484 1962 0,'0'0'43'0,"0"0"9"0,0 0 1 0,0 0 3 0,0 0-45 0,6 5-11 15,3-3 0-15,0 4 0 0,3-1 19 0,3-2 1 16,0 2 1-16,0-5 0 0,-1 5 11 0,7-5 1 16,0 0 1-16,0 0 0 0,0 0 2 0,3 0 0 15,2-5 0-15,4 5 0 0,-3 0-24 0,0-3-4 16,2-2 0-16,1 0-8 15,0 5-22-15,0-3-11 0,-6-2-3 0,2 0-956 0</inkml:trace>
  <inkml:trace contextRef="#ctx0" brushRef="#br0" timeOffset="81550.6335">7845 15065 1026 0,'0'0'22'0,"0"0"5"0,-3-5 1 0,-3 0 1 0,0 0-29 0,0-3 0 16,-2 2 0-16,2-2 0 0,-6 3 52 0,3 0 5 0,3-1 1 0,-6 4 0 15,-6-6-27-15,0 5-6 0,3 1-1 0,-3-1 0 16,4 3 13-16,-4 0 3 0,-3 0 0 0,3 3 0 15,0-1-2-15,-6 4 0 0,-2-1 0 0,-1 0 0 16,9 0-11-16,-6 3-3 0,0 0 0 0,0 3 0 16,-5 2-1-16,5 0-1 0,0 1 0 0,0 1 0 15,-6 4-10-15,7-1-1 0,5 1-1 0,0 5 0 16,-3 2-10-16,0 1 12 0,0-1-12 0,10 3 12 16,5 0-12-16,3 3 0 0,-6 3 0 0,6-1 8 15,6 0-8-15,-3 6 0 0,0-3 0 0,6 5 0 16,3 1 0-16,2 2 0 0,7-3-9 0,3 0 9 15,-3 6 0-15,6-3 9 0,6-3-1 0,-4 1 0 16,1-1-8-16,3 0 0 0,3-2 0 0,2-3 8 16,1-3-8-16,0-2 0 0,-3-3 0 0,5-5 0 0,7-11 0 0,-3 6 0 15,-10-11 0-15,4 0 0 0,3-6 0 0,-4-4 8 16,1-6-8-16,0 0 8 0,0-11 4 0,2 3 0 16,4-5 0-16,-3-5 0 0,-4-3 1 0,1 0 1 15,3-6 0-15,-3-4 0 0,-7 4-1 0,1-5 0 16,-3-2 0-16,-3 2 0 0,-4-5-1 0,1 3 0 15,-3 0 0-15,-3 2 0 0,-3 0-4 0,-3 1 0 16,-3 2-8-16,-3-3 12 0,-3 3-4 0,0 0-8 16,-3-3 11-16,-6 1-11 0,0-1 14 0,-3 3-4 15,-6 0-1-15,0 5 0 0,-5 0 10 0,-7 3 1 16,-3 3 1-16,0 2 0 0,-5 3-7 0,-4 0-2 16,0 2 0-16,1 3 0 0,8 0-2 0,-6 3-1 15,3 2 0-15,7 4 0 0,2 4-9 0,6-2-9 0,-3 2 9 0,0 3-13 31,4 3-119-31,5 2-23 0,3 0-5 0</inkml:trace>
  <inkml:trace contextRef="#ctx0" brushRef="#br0" timeOffset="82153.184">8717 15404 1630 0,'0'0'36'0,"0"0"7"0,-6-3 1 0,6 3 3 0,0 0-38 0,0 0-9 0,0 0 0 0,0 0 0 15,3-5 0-15,3 0 0 0,0-3 0 0,6 3 0 16,0-3 0-16,0 0 0 0,3 0 0 0,3 0 0 16,0-3 0-16,-3 1 0 0,5-1 0 0,1 1 0 15,6-1 0-15,-3 0 0 16,6-2 0-16,-1 3 0 0,1-1-13 0,3 0 1 0,0 3 1 0,2 0 0 31,-2 3-17-31,15 0-3 0,-7 0-1 0,1 2 0 0,0 0 24 0,-4 1 8 0,1 2 0 0,0 2-9 16,-3 4 9-16,2-4 0 0,1 4 0 0,0 1-8 15,2-1 24-15,-2-1 4 0,-3 3 2 0,-1-3 0 16,1 3-2-16,0-2 0 0,0-1 0 0,2-3 0 16,1 1-11-16,0-3-9 0,2 0 12 0,1 0-12 15,-3-3 8-15,-1 1-8 0,1-1 0 0,-3-2 0 0,0-3 0 0,-1 0 0 16,1-3 0-16,0 1 0 0,-4-1 0 0,1-2 0 16,0 2 0-16,0-2 0 0,-1 3 0 0,-2-1-20 15,0 0 2-15,-3-2-455 16,-1 5-91-16</inkml:trace>
  <inkml:trace contextRef="#ctx0" brushRef="#br0" timeOffset="87467.0508">11444 15179 1263 0,'0'0'28'0,"0"0"5"0,-3-5 2 0,0 0 1 0,0-3-36 0,0 2 0 15,0-2 0-15,0 0 0 0,-3 1 25 0,3-1-1 0,-3-3-1 0,3 3 0 16,-3-3-15-16,0 4-8 0,0-1 10 16,-3 0-10-16,3 0 15 0,-2 0-3 0,-1 3-1 0,0-3 0 15,0 2 12-15,0 4 2 0,0-4 1 0,3 6 0 16,-3 0 0-16,0 0 0 0,0 6 0 0,0-1 0 15,0 3-17-15,0 2-9 0,3 4 10 0,-2-1-10 16,2 3 0-16,0-3 0 0,3 6 0 16,0-4 0-16,0 1 12 0,3 3-3 0,0-3-1 0,0 5 0 15,3-3 18-15,3 4 3 0,-3-1 1 0,3 0 0 16,-1 0 2-16,4 0 0 0,0-2 0 0,0-1 0 16,0-2-13-16,0-3-3 0,3 1 0 0,-3-4 0 15,3 3-16-15,0-7 0 0,-3 2 8 0,3-3-8 16,0-2 0-16,2-3 0 0,-2 0 8 0,0-3-8 15,0 0-9-15,3-2-6 0,0-6-1 0,0 3 0 16,0-2-36-16,0-1-8 16,-1 1-2-16,4-6-457 0,-3 3-91 0</inkml:trace>
  <inkml:trace contextRef="#ctx0" brushRef="#br0" timeOffset="87778.1307">11754 15073 862 0,'0'0'24'0,"-6"6"6"0,0-4-30 0,0 1 0 16,-3 0 0-16,3 2 0 0,-3 0 76 0,0 0 8 15,0 3 3-15,0-2 0 0,0 2-21 0,3 0-4 16,-3-1-1-16,3 4 0 0,-3 0-10 0,6-1-3 0,-3 3 0 0,0 3 0 16,1 0-20-16,2 0-5 0,3 3-1 0,0-1 0 15,0 1-14-15,0-1-8 16,3-2 8-16,0 3-8 0,2-6 0 0,1 3 0 15,3-6 0-15,0 1 0 0,0-3 9 0,3-3-9 0,0-2 12 0,0-1-12 16,0-4 17-16,3-1-3 0,0 0-1 0,-4-5 0 16,4 1 23-16,-3-4 4 0,0-2 0 0,0-1 1 15,0 1 7-15,-3-3 0 0,0 1 1 0,0-1 0 16,-6 0-10-16,3 0-3 0,-3 3 0 0,-3-1 0 16,0 4-27-16,-3-3-9 0,3 2 0 0,-6 0 0 15,3 4-52-15,0-4-16 0,-6 3-4 16</inkml:trace>
  <inkml:trace contextRef="#ctx0" brushRef="#br0" timeOffset="88444.6108">12152 15031 1080 0,'0'0'24'0,"0"0"4"0,0 0 2 0,0 0 0 16,0 0-30-16,0 0 0 0,0 0 0 0,0 0 0 15,-6 3 28-15,6-3 0 0,-3 5 0 0,0 0 0 16,0 3-12-16,1 0-4 0,-1 0 0 0,3 0 0 0,0 3 24 0,0-1 4 16,0 3 0-16,3 1 1 0,-1-1 7 0,1 0 0 15,3 3 1-15,-3 2 0 0,0 1-5 0,3-1-2 16,-3 4 0-16,3-4 0 0,-3 1-7 0,0-1-2 15,3 1 0-15,0-6 0 0,-3 0-5 0,3-2-2 16,-3-1 0-16,0-2 0 0,-3-8-3 0,0 0-1 16,0 0 0-16,0 0 0 0,0 0 16 0,0 0 3 15,6-5 1-15,0 0 0 0,-3-3 3 0,0-3 1 16,0-2 0-16,-3-3 0 0,3-2-20 0,3-1-4 16,-3 1-1-16,0-4 0 0,3 4-13 0,-3 2-8 0,3 0 10 15,-3 0-10-15,3 3 0 0,-3 0 0 16,2 2 0-16,-2-2 0 0,0 2-16 0,3 1-4 15,0-3 0-15,0 2 0 16,0 3-53-16,0-3-11 0,3 4-3 0,0-1-549 0,0 0-109 0</inkml:trace>
  <inkml:trace contextRef="#ctx0" brushRef="#br0" timeOffset="89330.6563">12554 14997 1295 0,'0'0'36'0,"0"0"9"0,0 0-36 0,0 0-9 0,0 0 0 0,-6 0 0 16,0 0 56-16,6 0 8 0,-6 0 3 0,0 0 0 15,0 0-24-15,0 2-5 0,1 1-1 0,-4 2 0 16,3 0-14-16,0 1-3 0,-3 2-1 0,3 2 0 0,0 1-7 16,0 2-2-16,0 0 0 0,0 3 0 0,0 0-2 0,3 0-8 15,0-3 12-15,3 3-4 0,-3 0-8 16,3 0 8-16,3 0-8 0,-3 0 8 15,3-3 0-15,0 0 0 0,3-2 0 0,0-1 0 0,0-2 0 0,3 0 0 16,0-3 0-16,-3-2 0 0,3 0 0 0,-3-3 0 16,3-3 0-16,-1 0 0 0,-2-2 5 0,3-3 1 15,-3 0 0-15,0-2 0 0,0-1 2 0,0 0 0 16,-3-2 0-16,3-3 0 0,-3 3-16 0,0 0 9 0,0 0-9 16,0-1 8-16,0 1-8 0,-3 0 12 15,0 0-12-15,0 5 12 0,0-3-12 0,0 6 0 0,0 0 0 0,0 5 0 16,0 0 8-16,0 0 5 0,0 0 2 0,-3 5 0 15,3 3 3-15,-3 0 1 0,3 5 0 0,0-2 0 16,0-1-7-16,0 1 0 0,0 2-1 0,3-2 0 16,0-1-11-16,0 1 8 0,0-1-8 0,0 1 8 15,0-3-8-15,3 0 0 0,-3 0 0 0,3-3 0 16,0-2-18-16,0 2 1 0,0-5 0 0,0-3 0 31,3 1-39-31,-4-4-8 0,4 1-2 0,-3-3 0 16,3-2-30-16,-3-1-7 0,0-2-1 0,3 2 0 15,-3-2-20-15,0 0-5 0,0-1-1 0,0-1 0 0,-3 1 42 16,3-2 9-16,0 3 2 0,-3 3 0 0,0-1 89 0,3 3 19 0,-6 0 3 0,3 3 1 16,-3 5 5-16,0 0 2 0,0 0 0 0,0 0 0 15,0 0 12-15,6 5 2 0,-3 3 1 0,3 3 0 16,-3-1 3-16,0 4 1 0,0-4 0 0,2 3 0 16,-2-2-13-16,3 0-4 0,-3-1 0 0,0 1 0 0,0-1-10 15,0 1-2-15,0-3-1 0,0 2 0 0,0-4 5 0,-3 2 0 16,0-8 1-16,0 0 0 0,0 0 5 0,0 0 1 15,0 0 0-15,0 0 0 0,0 0-19 0,0 0-3 16,0 0-1-16,0 0 0 0,0 0-5 0,3-6-2 16,0-2 0-16,0 0 0 0,-3 3-13 0,3-5 8 15,0-1-8-15,3 0 0 0,-3 1 0 0,3-1 0 16,-3-2 0-16,3 0 0 0,0 0 0 0,0 2 0 16,3 0 0-16,-3 1 0 0,0 2 0 0,3-3 0 15,-3 3 0-15,2 3-10 16,1-3-17-16,0 3-3 0,0 0-1 0,0-1 0 15,0 1-14-15,3 0-3 0,-3-1-1 0,0 4 0 16,0-1-3-16,0 0 0 0,0 3 0 0,0 0 0 16,3 0 2-16,-4 0 0 0,1 0 0 0,0 3 0 0,0 2 22 0,0-2 5 0,0 2 1 0,-3 1 0 15,3 2 22-15,0-1 0 0,-3 1 0 0,0 3 0 16,0 0 13-16,-3 4 7 0,3 1 2 0,-3-2 0 16,0 1 31-16,-3 1 7 0,3 0 0 0,0-3 1 15,-3 3-5-15,0-2 0 0,0-1-1 0,0 0 0 16,0 0-20-16,0 0-4 0,0 1-1 0,0-4 0 15,0-2-22-15,0 0-8 0,0-8 0 0,0 0 0 16,0 0-34-16,0 0-13 0,0 0-2 0,3-8-511 16,0-2-101-16</inkml:trace>
  <inkml:trace contextRef="#ctx0" brushRef="#br0" timeOffset="89449.5001">13132 14843 1344 0,'-3'-13'38'0,"3"8"8"16,0-1-37-16,0-2-9 0,0 3 0 0,0 0 0 0,0-3 87 0,0 8 15 15,0 0 3-15,0 0 1 0,0 0-92 0,0 0-14 16,0 0-12-16,0 0 3 0</inkml:trace>
  <inkml:trace contextRef="#ctx0" brushRef="#br0" timeOffset="90298.8481">13510 14975 1436 0,'0'0'32'0,"0"0"6"0,0 0 2 0,-3-5 0 0,0 0-32 0,0 0-8 16,0-1 0-16,0 1 0 0,-3 0 14 0,3-1 2 15,-3 4 0-15,0-4 0 0,0 4-5 0,0-1-1 16,0 1 0-16,0 2 0 0,0 0 8 0,0 2 2 16,3 3 0-16,-3 3 0 0,0 0-1 0,0 3 0 15,0 2 0-15,1 3 0 0,-1 3-10 0,0 2-1 16,0 0-8-16,6 0 12 0,-3 0-12 0,3-2 0 15,0-3 0-15,0-1 0 0,3 1 0 0,0-2 0 0,0-4-9 0,3 1 9 16,-3-3 0-16,2 0 0 0,-2-3 0 0,-3-5 10 16,6 0-1-16,3 0 0 0,-3-5 0 0,0 2 0 15,0-5 0-15,0 0 0 0,0 0 0 0,-3-2 0 16,3-1-9-16,-3-2 12 0,3 2-12 0,-3-2 12 16,0 2-12-16,3 1 8 0,-6 4-8 0,3-1 8 15,-3 7-8-15,0 0 0 0,0 0 0 0,0 0 0 16,0 0 0-16,6 7 8 0,-3-1-8 0,3 2 8 15,-3 0-8-15,3 2 12 0,-3-2-12 0,3-3 12 16,-3 3-12-16,3 0 12 0,-3 0-12 0,2-2 12 16,1-1-2-16,-3 0 0 0,-3-5 0 0,9 3 0 15,-3-1 6-15,0-2 2 0,-6 0 0 0,6 0 0 16,0 0-4-16,0-2-1 0,0-1 0 0,0-2 0 16,-3 2-5-16,3-2-8 0,0-3 11 0,-3 0-11 15,3-3 12-15,0 1-12 0,-3-3 12 0,3-1-12 16,0-1 12-16,0-4-12 0,0 1 12 0,-1-1-12 15,1 0 17-15,3 1-3 0,-3-1-1 0,0 1 0 0,3 5 0 0,-3-3 0 16,0 5 0-16,0 1 0 0,0 4-13 0,-3 1 0 16,-3 5 0-16,6 0 0 0,3 3 0 0,-3 2 0 15,0 3-8-15,0 3 8 0,0 2 0 0,0 0 0 16,0 0 0-16,0 0 0 0,0 3 0 0,-1 0 0 16,1 0 0-16,-3 3 0 0,3-6 0 0,0 3 0 15,0-3 0-15,0 0 0 0,0-2-9 0,3-1-5 16,-3-2-1-16,0 0 0 15,0-3-109-15,0-2-21 0,0 0-5 0</inkml:trace>
  <inkml:trace contextRef="#ctx0" brushRef="#br0" timeOffset="90848.3278">14051 14864 1456 0,'0'0'41'0,"0"0"9"0,0 0-40 0,-6 3-10 0,3 0 0 0,-2-1 0 16,-1 1 71-16,0 0 12 0,3 2 2 0,-3 0 1 16,0-2-7-16,0 2-2 0,0 0 0 0,0 3 0 15,0-2-20-15,3 2-4 0,-3-1-1 0,0 4 0 16,0 0-24-16,3 2-4 0,-3 0-2 0,3 0 0 16,0 3-22-16,0 0 8 0,0 0-8 0,3 0 0 15,0 0 0-15,0 0 0 0,3-3 0 0,0 0 0 16,0 0 0-16,3-2 0 0,0-1 0 0,0-2 0 0,0 0 0 15,3 0 0-15,3-2 0 0,-3-1-8 0,6 0 8 0,-3-2-13 16,-1-1 5-16,4-2 8 0,0 0-24 0,0 0 4 16,0-2 0-16,3-4 0 15,-3 4-5-15,0-3-1 0,0-1 0 0,-1 1 0 0,1-3 4 0,-3-3 1 16,3 1 0-16,0-3 0 0,-3-3 12 0,3 0 9 16,-3 0-12-16,0 0 12 0,-1-2 0 0,-2 2 0 15,0 0 0-15,-3 3 0 0,-3-3 8 0,3 0 3 16,-3 3 0-16,0 2 0 0,-3 0 4 0,-3 1 1 15,3 2 0-15,-6-3 0 0,3 3-8 0,-6 3 0 16,3 2-8-16,-3-2 12 0,1 3 3 0,-1 2 0 0,-3 2 0 0,3 3 0 16,0 1 1-16,0 4 1 0,0 1 0 0,3 2 0 15,-3 3-17-15,3 0 8 0,0 0-8 0,0 2 0 16,3 1 10-16,0 2-10 0,3 0 8 0,0 0-8 16,6-2 9-16,-3-3-9 0,3 2 10 0,3-5-10 15,3 3 0-15,0-2 0 0,0-4 0 0,6 1 0 16,-3-3 0-16,2 0 0 0,-2-3 0 0,3 0 0 15,0-2 0-15,-3-3 0 0,0-3 0 0,3 1 0 16,-4-4 0-16,1 1 0 0,0-3 0 0,0 0 0 16,-3 0-16-16,0 0 1 0,0 0 0 0,-6 0-639 15,0 0-128-15</inkml:trace>
  <inkml:trace contextRef="#ctx0" brushRef="#br0" timeOffset="93005.689">15394 14952 1249 0,'0'0'27'0,"0"0"5"0,0 0 2 0,0-8 2 0,-3 2-28 0,3-2-8 0,-3 3 0 0,0-3 0 16,3 3 74-16,-3-3 14 0,0 0 2 0,3 0 1 15,-3 0-31-15,0 0-5 0,0 3-2 0,0-3 0 16,-3 3-10-16,3-1-3 0,-3 1 0 0,3 0 0 16,-3 2-19-16,3 1-4 0,-3 2-1 0,0 0 0 15,0 0-8-15,0 5-8 0,1 0 12 0,-1 0-12 16,0 6 0-16,0 0 0 0,0-1 0 0,0 6-12 16,3 0 12-16,3 0-12 0,-3 0 12 0,3 2-12 15,0 1 12-15,0-1-12 0,3 1 12 0,0-1-12 0,0-2 12 16,0 0 0-16,3-3 0 0,0-2-9 0,0-3 9 15,0 0 0-15,-1-3 0 0,1 0 0 0,0-2 0 16,0-3 0-16,-6 0 0 0,9 0 0 0,-3-5 12 0,0 2-1 16,0-2-1-16,0-3 0 0,0 0 8 0,-3 0 2 15,0-3 0-15,0 3 0 0,0-2-12 0,-3-1-8 16,3 3 12-16,-3-2-12 0,0 2 8 0,0 2-8 16,0-1 0-16,0 1 0 0,0 1 0 0,0 0 0 15,0 5 8-15,0-6-8 0,0 6 0 0,3-8 0 0,0 3 0 16,0-3 0-16,0 3 0 0,0-6 0 0,3 3 0 15,0-5 0-15,0 0 0 0,0 0 0 0,0-8-11 16,2 2 11-16,4-2-17 0,-3-3 3 16,3 3 1-16,0-6 0 0,0 4 13 0,0-7 0 0,0-1 0 15,0-6-9-15,0 2 9 0,-3-4 0 0,0 2 10 0,-1-3-10 16,-2 3 9-16,0 5-9 0,-3 0 8 0,3 6-8 16,-6 2 0-16,3 6 8 0,-3 2-8 0,0 2 0 15,0 4 0-15,-3 2 8 0,3 3-8 0,0 5 0 16,0 0 0-16,0 0 8 0,-6 5-8 0,3 6 0 15,-3 2 0-15,3 8-11 0,0 0 1 0,0 8 0 16,0 6 1-16,3 2 0 0,0 2 0 0,0 4 0 16,0 2 1-16,0-3 0 0,0 3 0 0,0 0 0 15,3 8 8-15,0-3-8 0,-3 6 8 0,3-1-8 16,0-2-2-16,0-3 0 0,0-5 0 0,0-2 0 16,3-1 10-16,3-5 0 0,-3 0 0 0,0-2-8 0,3-4 8 15,-3-2 0-15,3-7 0 0,0-1-8 0,0-5 0 0,0-6 0 16,0 1 0-16,-3-6 0 0,3-2 8 0,-4-6 0 15,-2 0 0-15,3-5-8 0,0-5 17 0,-3 0 4 16,0-6 1-16,0 1 0 0,-3-1-3 0,0 1-1 16,-3-1 0-16,0 1 0 0,-3 2 17 0,0 0 3 15,-2 3 1-15,-4 2 0 0,3 3-16 0,-3 0-3 16,0 1-1-16,0 1 0 16,0 1-47-16,3 2-10 0,0 1-2 0</inkml:trace>
  <inkml:trace contextRef="#ctx0" brushRef="#br0" timeOffset="93606.8235">16510 14711 1562 0,'0'0'34'0,"0"0"7"0,0 0 2 0,0 0 1 0,0 8-35 0,0-3-9 0,0 3 0 0,0 3 0 16,-3-3 24-16,3 5 4 0,-3 0 0 0,3 3 0 15,-6 5 12-15,3 0 2 0,-3 3 1 0,3 2 0 16,-6 4-7-16,3-1-2 0,-3 2 0 0,3 1 0 16,-2 0-7-16,-1-3-2 0,0 0 0 0,0-2 0 15,0-4-10-15,3 4-3 0,-3-3 0 0,3-1 0 16,0-1-12-16,0 1 8 0,0-4-8 0,3 0 0 15,0-1 0-15,0-5 0 0,3-2 0 0,0-3 0 16,0 0 0-16,0-8-18 0,0 0 2 0,0 0 1 16,0 0-33-16,3-8-8 0,6-3 0 0,-3-2-1 15,0-6-20-15,3-2-4 0,0-3-1 0,0 1-647 16</inkml:trace>
  <inkml:trace contextRef="#ctx0" brushRef="#br0" timeOffset="94000.094">16498 14925 1321 0,'6'-32'28'0,"-3"19"7"0,0-3 1 0,3-2 2 0,0-1-30 0,0 1-8 16,-3 2 0-16,3 3 0 0,0-1 32 0,-3 4 4 15,0-1 2-15,-3 3 0 0,0 3-13 0,0 5-2 16,0 0-1-16,0 0 0 0,0 0 3 0,0 0 1 16,-3 3 0-16,-3 2 0 0,0 3-1 0,0 2 0 15,0 1 0-15,0 2 0 0,3 3-1 0,0 3-1 16,0-1 0-16,0 6 0 0,3-3 1 0,0 3 0 16,0-3 0-16,3 0 0 0,0 0-4 0,3-2 0 0,-3 0 0 15,6-4 0-15,0 1-9 0,0-5-3 0,0 2 0 0,0-5 0 16,3 0-8-16,-4-3 0 0,1-2 0 0,0-3 8 15,0-3 1-15,-3-2 0 0,3 0 0 0,-3-3 0 16,3-3 8-16,-3-2 2 0,3 0 0 0,-3-3 0 16,0-3-9-16,0 1-2 0,0-6 0 15,3 0 0-15,-3-2-8 0,0 2 0 0,0-3 0 0,-1 4 0 16,1-1 0-16,0 3 0 0,0-1 0 0,-3 4 0 16,0 2 0-16,0 0 0 0,0 3 0 0,0 2 0 15,0 3-8-15,-3 3-4 0,0 5-1 0,0 0 0 16,0 0-3-16,0 0 0 0,0 5 0 0,0 6 0 15,0 0 6-15,-3 2 1 0,0 3 0 0,0 2 0 16,-3 3 9-16,6 6 0 0,-3-1 0 0,0 1 0 16,0 5 0-16,0-1 9 0,3-2-9 0,0 3 0 15,-3-3 0-15,3 0 0 0,0-2 0 0,0-1 0 16,3-5 0-16,-3-2-17 0,3-1 1 0,0-4-570 16,0-1-114-16</inkml:trace>
  <inkml:trace contextRef="#ctx0" brushRef="#br0" timeOffset="94300.5061">16954 14909 1483 0,'0'0'32'0,"0"0"8"0,0 0 0 0,0 0 2 0,0 8-34 0,-3 0-8 16,0-3 0-16,0 6 0 0,0 0 45 0,-3 2 7 0,6 0 2 0,-3 3 0 15,0 2 10-15,-3 1 3 0,3 2 0 0,0 0 0 16,0-2-14-16,0 2-2 0,0-2-1 0,3 2 0 16,0-3-16-16,3 3-3 0,-3-2-1 0,3-1 0 15,0 1-16-15,0-3-3 0,3 2-1 0,-3-4 0 16,0 1-10-16,3-4 0 0,3 0 0 0,0-3 0 16,-1-1-11-16,1-1 11 0,3-1-8 0,3-2 8 15,0-3-18-15,0 0 2 0,-3 0 0 0,0-3 0 16,3 0-40-16,-3-2-7 0,-6 0-1 15,2 0-537-15,1-1-107 0</inkml:trace>
  <inkml:trace contextRef="#ctx0" brushRef="#br0" timeOffset="94536.5264">16823 15158 1634 0,'0'0'46'0,"0"0"11"0,0 0-45 0,9-3-12 15,-4 3 0-15,4-2 0 0,3 2 62 0,0-3 10 16,0-2 3-16,6 2 0 0,0 0-7 0,0-2-2 16,3 0 0-16,-4 2 0 0,4-2-39 0,-3 0-8 15,0-1-2-15,3 1 0 16,-3 0-113-16,-3-1-22 0,-1-1-5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6T18:50:54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23404 7646 342 0,'-21'3'0'0,"12"-3"14"0,-9 0-4 0,6 0 1 0,-6-3-11 0</inkml:trace>
  <inkml:trace contextRef="#ctx0" brushRef="#br0" timeOffset="788.4451">22791 7437 1371 0,'-3'-13'30'0,"0"8"6"0,6 0 2 0,0-3 1 0,3-3-31 0,-3 3-8 0,5-2 0 0,4-1 0 15,-3 0 50-15,9-2 9 0,-3 3 1 0,0-1 1 16,6 0-46-16,0 4-15 0,5-4 8 0,1 3-8 15,3 0 0-15,0 3 0 0,-1-1 8 0,4 4-8 16,3-1 0-16,0 6 0 0,-4-1 0 0,4 6 0 16,-3 3 0-16,-3 2-14 0,-1 3 2 0,1 3 1 15,-3 4-16-15,-3 4-3 16,-3 5-1-16,2 2 0 0,1 3 7 0,-6 3 2 0,-3 2 0 0,3 6 0 0,-6 5 14 0,-3 0 8 16,-3 2-10-16,0 1 10 0,-6 5 0 0,-3 2 0 15,-3 1 0-15,0 4 0 0,-9 4-11 0,6-1 11 16,-9 3-12-16,-6 6 12 0,9 2 0 0,-6 0 8 15,-2-3 0-15,2 3 1 0,-3 3 23 0,-6 2 5 16,3 3 1-16,-5-3 0 0,2-2 9 0,-3 2 1 16,3 3 1-16,4 0 0 0,-1 0-14 0,0 0-3 15,3-5-1-15,0 2 0 0,7-2-19 0,-1-1-3 16,6-4-1-16,-3-3 0 0,12-3-8 0,3 0 0 0,0-3 0 0,9-2 0 16,0-3 0-16,3-2 0 0,6-4-12 0,2-1 12 15,1-1-11-15,3-3 11 16,-3 1-8-16,9 0 8 0,-4-1-24 0,1-2 1 0,-3 3 0 0,0 2 0 31,-3 3-13-31,-6 5-4 0,-1-3 0 0,-5 3 0 16,0 1-4-16,-6 4-2 0,3 6 0 0,-6-3 0 0,-6 3 31 0,-3 2 7 0,-3 0 8 0,-2 3-13 15,-10 3 13-15,3 0 0 0,-3-1 0 0,-3 1 0 16,-5 2 44-16,2 1 4 0,-3-1 2 0,-3 0 0 16,4 1-9-16,2-6-1 0,6 0-1 0,0 0 0 15,3-6 8-15,1 1 1 0,-1-5 1 0,9 2 0 16,0-3-21-16,0 1-5 0,-3-9-1 0,15 3 0 15,-3-8-22-15,3 1 0 0,0-4 0 0,3-2 0 16,-3 0 0-16,9 0 0 0,0 0 0 0,-6 0-8 16,0-6-12-16,3 4-1 0,3-6-1 0,-6 5 0 0,0 0 5 15,0 0 1-15,-3 3 0 0,0 3 0 0,-3-1 16 16,-3 4 0-16,-3-6 11 0,3 5-11 0,-3 0 0 0,-6 3 0 16,0 2-12-16,0 3 3 0,-5-2 9 0,5 2 11 15,-6 0-3-15,0 6 0 0,0-1 7 0,-3 3 1 16,4 0 0-16,-4 0 0 0,-3-2-2 0,9 5 0 15,0-1 0-15,0-2 0 0,3 0-14 0,1 1 9 16,-4-4-9-16,6 3 8 0,-3 5-8 0,3-2 0 16,-3 0 0-16,6-3 0 0,-3 0 0 0,-3 3 0 15,1 2 0-15,2-2 0 0,-3-6 8 0,0 1 0 16,0-6 0-16,-3 3 0 0,3-3 8 0,0 0 0 0,0-8 1 16,1 0 0-16,-1-10 3 0,0 5 1 0,3-8 0 15,3-5 0 1,3-1-64-16,0-2-13 0,0-5-2 0,3-5-1 0,9-6 79 0,0 3 16 0,-3-11 4 0</inkml:trace>
  <inkml:trace contextRef="#ctx0" brushRef="#br0" timeOffset="2400.15">19192 11036 1353 0,'0'0'29'0,"0"0"7"0,0 0 0 0,0 0 4 0,0 0-32 15,0 0-8-15,0 0 0 0,0 0 0 0,0 0 20 0,0 0 2 16,0 0 1-16,0 0 0 0,3 8-14 0,0 0-9 15,3 2 12-15,-3 3-12 0,3 3 21 0,0 0-2 0,0 5-1 0,0-2 0 16,-3 2 1-16,3 6 0 0,-3-1 0 0,3 3 0 16,-4 3-7-16,4 0 0 0,-3-3-1 0,3-3 0 15,-3 3-11-15,0-2 8 0,0-3-8 0,0-1 8 16,0-1-8-16,-3-7 0 0,0 1 0 0,0-3 8 16,0 1-8-16,0-1 0 0,0-2 0 0,0-4-11 31,0 1-29-31,0 0-5 0,0-2-2 0,0-6-410 0,0 0-83 0</inkml:trace>
  <inkml:trace contextRef="#ctx0" brushRef="#br0" timeOffset="2701.0647">19123 11179 1404 0,'0'0'31'15,"0"0"6"-15,0 0 2 0,0-6 0 0,6-2-31 0,-3 3-8 0,3 0 0 0,-3-3 0 16,6 3 33-16,-3-3 6 0,3 2 1 0,0-2 0 0,3-2-9 0,3 2-2 15,-3-3 0-15,3 1 0 0,0 4-13 0,-4-1-4 16,4 1 0-16,0 1 0 0,0 2-12 0,0 3 0 16,0 0 0-16,0 3 0 0,0 0 0 0,0 2 0 15,-4 3 0-15,1 0 9 0,3 2-9 0,-3 1-9 16,0-3 9-16,-3 2-13 0,-3 1 13 0,-3 0 16 16,0-1-3-16,0 1-1 0,-3 5 6 0,0-3 1 15,-3 0 0-15,0 3 0 0,-3-3 5 0,-3 6 2 16,3-3 0-16,-3-3 0 0,3 0-11 0,0-2-3 15,0-3 0-15,0 0 0 0,0-3-12 0,0 0 0 0,-3-2 0 0,4-3 0 32,2 0-36-32,-3 0-9 0,3-6-3 0,-3-1-760 0</inkml:trace>
  <inkml:trace contextRef="#ctx0" brushRef="#br0" timeOffset="2973.4305">19609 10517 1220 0,'0'0'27'0,"0"0"5"0,-3 5 2 0,3 3 0 0,3 3-34 0,-3 0 0 0,0 2 0 0,3 0 0 16,3 3 39-16,-3 0 1 0,-3 2 0 0,6 1 0 16,-3-1-16-16,-1 4-4 0,1 1 0 0,-3 1 0 15,3 3-7-15,0 2-1 0,-3 2-1 0,3 1 0 16,-3 3 17-16,3-4 3 0,-3 1 1 0,0 0 0 0,0-3-12 0,0 0-3 15,-3-2 0-15,3-6 0 0,3 3-17 0,-3-6 8 16,0 1-8-16,0-1 0 0,0 1 0 0,-3-6 0 16,0 5 0-16,3-4 0 15,0-1-39-15,-3-5-5 0,3-3 0 0,3 0-419 16,-3-5-83-16</inkml:trace>
  <inkml:trace contextRef="#ctx0" brushRef="#br0" timeOffset="3633.1851">19763 11004 1263 0,'0'0'28'0,"0"0"5"0,0 0 2 0,0 0 1 0,3 5-36 0,0 3 0 0,-3 3 0 0,3-3 0 15,0 5 50-15,0-2 3 0,0 2 1 0,0 0 0 16,3 0-21-16,-3 1-4 16,0-1-1-16,0 0 0 0,0-2-16 0,3-1-4 0,0 1-8 0,-3-3 12 15,0 2 1-15,0-2 0 0,3 0 0 0,-3-3 0 16,3 1 24-16,0-1 5 0,-6-5 1 0,6 3 0 15,3-1-27-15,-3-4-6 0,-6 2-1 0,6-3 0 16,3-2 6-16,-4-1 1 0,-2 1 0 0,3 0 0 16,0 0-2-16,0-3 0 0,-3-3 0 0,3 0 0 15,-3 3-14-15,3-2 0 0,-3-1 8 0,0 3-8 16,0 0 8-16,0 3-8 0,-3 0 11 0,0 5-11 16,0 0 23-16,0 0-3 0,0 0 0 0,0 0 0 15,0 0-20-15,3 8 0 0,0 2 0 0,0-2 0 16,-3 3 8-16,3-1 0 0,0-2 0 0,0 3 0 15,3 0-8-15,0-3-12 0,-6-8 4 0,3 5 0 16,3 3-41-16,-6-8-8 0,9 5-2 0,0-5 0 16,3-3-43-16,-4-2-9 0,4 2-1 0,-3-2-1 15,3 0 6-15,0 0 2 0,-3-3 0 0,6-3 0 16,0 0 15-16,0 1 3 0,-6-1 1 0,3 1 0 0,-4-1 53 0,1-2 10 16,-3 0 3-16,0 2 0 0,0 1 56 0,-3-1 11 15,0 0 2-15,-3 1 1 0,0-1 28 0,0 1 6 16,0 2 0-16,-3 0 1 0,-3 0-16 0,3 3-3 15,-3 2-1-15,6 3 0 0,0 0 7 0,0 0 2 0,-6 0 0 16,0 3 0-16,0 2-27 0,4 0-6 0,-4 3-1 0,3 3 0 16,0-3-9-16,3 2-3 0,0 1 0 0,0-3 0 15,0 2-19-15,3-2-9 0,3 0 8 0,-1 0-8 16,-2 0 0-16,3-3 0 0,0-2 0 0,3 2 0 16,-3-2 0-16,3 0 8 0,0-1-8 0,-3-2 0 15,3 0 0-15,0 0 0 0,0 0 0 0,0 3 0 16,-3-1 0-16,3-2 0 0,-3 3 0 0,0 2 0 15,0-2 0-15,-1 2 0 0,-2 1 0 0,3 2 0 16,0-1 0-16,0 1 0 0,-6 3 0 0,6 0 0 16,-3 2 0-16,-3 3 8 0,0 0-8 0,-3-1 0 15,3 4 0-15,-6 2 8 0,0-2-8 0,0 2 0 16,3-3 10-16,-3 1-10 0,-2-1 12 0,2-2-12 16,0 0 0-16,3-3 0 0,-3 1 0 0,3-6-566 15,0-1-120-15</inkml:trace>
  <inkml:trace contextRef="#ctx0" brushRef="#br0" timeOffset="4063.0254">20704 10467 1231 0,'0'0'27'0,"0"0"5"0,0 0 2 0,0 8 1 0,3 0-35 0,0 2 0 0,-3 4 0 0,3 1 0 16,-3 4 48-16,3 2 4 0,0 3 0 0,0 2 0 16,-3 1-10-16,3 2-2 0,0-3 0 0,-3 4 0 15,0 1-16-15,0 4-4 0,0-1-1 0,3 1 0 16,-3-4 1-16,0-2 1 0,0 0 0 0,3 1 0 16,-3-7-21-16,3 1-8 0,-6 0 0 0,6-5 0 15,0-1 8-15,-3-2 0 0,0-3 0 0,-3-2 0 16,3-3-23-16,0 0-2 0,0-8-1 0,0 0-455 15,0 0-91-15</inkml:trace>
  <inkml:trace contextRef="#ctx0" brushRef="#br0" timeOffset="4698.3997">20645 10718 964 0,'0'0'21'0,"0"0"5"0,0 0 1 0,5 0 0 0,-5 0-27 0,9 6 0 15,0-4 0-15,0 4 0 0,0-1 48 0,0 0 4 16,0 0 0-16,0 1 1 0,3-1-22 0,-3 0-5 15,0-2-1-15,3 0 0 0,0-3-16 0,-1 0-9 16,-2-3 10-16,0 0-10 0,3-2 32 0,-3-3 0 16,0 0 0-16,0 0 0 0,3-2 8 0,-3-4 1 15,-3 4 1-15,3-3 0 0,-3-3-11 0,3 0-3 0,0 0 0 0,-4 0 0 16,1 3-12-16,0 0-2 0,0-1-1 0,-3 1 0 16,0 3-13-16,0-1 0 0,0 3 0 0,0 0 0 15,-3 8 0-15,0 0 0 0,0 0 8 0,0 0-8 16,9 8 0-16,-6 5 9 0,3 0-9 0,-3 6 8 15,0 2-8-15,0 3 12 0,3-3-12 0,-3 3 12 16,0 0-12-16,0 0 0 0,0 2 0 0,0 3 8 16,3 0 8-16,-3-2 0 0,0 2 1 0,-3 0 0 15,0-5-7-15,0 0-2 0,0-1 0 0,0-4 0 16,0 2 26-16,-3-5 5 0,3-3 1 0,-3 0 0 16,3-2-5-16,0-3-1 0,0 0 0 0,0-8 0 15,0 0-68-15,0 0-14 0,0 0-2 0,0 0-1 16,0 0 97-16,3-5 19 0,0-3 4 0,0-3 1 15,-3 0-53-15,3 1-17 0,-3-3 10 0,0-1-10 0,3 1 8 16,0 0-8-16,-3 0 0 0,0 2 8 0,0 3-8 16,0 3 0-16,3 0 0 0,-3 5 0 0,0 0-8 0,0 0 8 15,0 0-10-15,0 0 10 0,3 5-9 0,3 0 9 16,-3 3-8-16,3 0 8 0,2 3-11 0,-2-3 11 16,0 0-13-16,3-1 5 0,-3 1 8 0,3-2 0 15,0-1 8-15,0 0-8 0,0-2 0 0,0 0 0 16,0-3 0-16,3-3 0 0,-3 0 0 0,0-2-8 15,0 0 8-15,2-3-8 0,1 0 8 0,0-3 0 16,-3-2 0-16,0 2-8 0,3-2 8 0,-3-3-8 16,-3 0 8-16,0 3-8 0,3-5-1 0,-3 4 0 0,-3 1 0 0,0 0 0 15,3 0 0-15,-6 2 0 16,-3 3 0-16,0-2 0 0,-3 2 9 0,3 2 0 0,3 6 0 16,0 0 0-16,0 0 0 0,0 0 0 0,0 0 0 0,-3 6 0 15,0-1 11-15,3 6 1 0,-6-1 0 0,6 3 0 16,0 3 4-16,0-2 0 0,-3 4 1 0,6-2 0 15,0 0-17-15,0 0 10 0,0 0-10 0,3-1 8 16,0-4-26-16,0 0-6 0,0-1 0 0,5-2-596 16,1 0-118-16</inkml:trace>
  <inkml:trace contextRef="#ctx0" brushRef="#br0" timeOffset="5407.5366">21591 10689 1344 0,'0'0'38'0,"0"0"8"0,0 0-37 0,0 0-9 15,0 0 0-15,0 0 0 0,-6-2 64 0,0 2 12 0,0 0 1 0,3 0 1 16,-6 2-15-16,3-2-3 0,-3 3-1 0,6 2 0 16,-3-2-4-16,1-1-1 0,-1 6 0 0,0-2 0 15,3-1-33-15,0 0-6 0,0 3-2 0,3 0 0 16,0 0-13-16,0 0 0 0,0 0 0 0,3 0 0 15,0 0 0-15,3-3-10 0,-3 3 10 0,3 0-8 16,2 0 8-16,-2 0 0 0,0 0 8 0,-3 0-8 16,3 0 0-16,0 0 0 0,-3-3-10 0,0 3 10 15,0-3 0-15,0 3 0 0,-3-3 0 0,-3 3 0 16,3-8 9-16,-3 6 3 0,0 1 0 0,0-1 0 16,0-1 5-16,0 0 2 0,-3-2 0 0,0 0 0 15,6-3 15-15,-3 5 3 0,-3-2 1 0,6-3 0 16,0 0-38-16,0 0-10 0,0 0-1 0,0 0 0 15,0 0 11-15,0 0 0 0,0 0-9 0,0 0 9 16,9 0 0-16,-3 0 18 0,3-3-3 0,0 0-1 16,0-2-29-16,3 0-5 0,-3-3-2 0,3-3 0 0,-3 3 12 0,3-2 10 15,-3-4-13-15,0 4 5 0,2-3-1 0,-2-1 0 16,0 1 0-16,-3 3 0 0,3-4 9 0,-3 4-12 16,-3-1 12-16,3 1-12 0,-3-1 12 0,0 3 0 15,-3 0 0-15,-3 0 0 0,3 0 0 0,0 3 0 16,-3 0 0-16,3 5 0 0,-3-6 0 0,3 6 0 15,0 0 0-15,0 0 0 0,0 0 0 0,0 0 0 16,-6 6 0-16,3-1-8 0,0 0 8 0,3 3 0 16,-3 0 0-16,3 0-8 0,0 3 8 0,3-1 0 15,-3 3 8-15,3 1-8 0,3-1 9 0,0 0-9 0,0 0 12 0,0-2-12 16,3 2 8-16,3-5-8 16,-3 0 0-16,3 0 0 0,3-3 0 0,-1-2 0 0,1-3 0 0,0 0 0 31,3-3-51-31,0-2-4 0,3 0-1 0</inkml:trace>
  <inkml:trace contextRef="#ctx0" brushRef="#br0" timeOffset="5868.9456">22219 10491 1184 0,'9'-3'26'0,"-9"3"6"0,0 0 0 0,0 0 1 0,3 5-33 0,-3-5 0 0,0 0 0 0,-3 8 0 15,6 0 47-15,-3 0 2 0,0 3 1 0,-3-1 0 16,-3 4 10-16,6-4 3 0,-3 3 0 0,3 1 0 15,0 2-19-15,-3-3-4 0,-3 0-1 0,6 0 0 16,3-2-14-16,-3 2-2 0,-3-2-1 0,3-1 0 16,3-2-22-16,-3 0 0 0,-3-3 0 0,3-5 0 15,0 0-16-15,0 0-7 0,0 0-1 0,0 0-1 32,0-5-36-32,3-3-7 0,3 0-2 0,0-5-625 0</inkml:trace>
  <inkml:trace contextRef="#ctx0" brushRef="#br0" timeOffset="6276.6276">22383 10594 817 0,'0'16'23'0,"0"-16"5"16,0 8-28-16,0 0 0 0,0 2 0 0,0-2 0 0,0 0 110 0,0-3 16 15,-3 3 3-15,-3-2 1 0,6-1-16 0,0-5-3 16,0 0-1-16,0 3 0 0,0 2-38 0,0-5-8 15,0 0-2-15,0-5 0 0,6-1-29 0,0 1-5 16,-3-6-2-16,3 1 0 0,0-3-26 0,-3-3 8 16,3 0-8-16,0-3 0 0,2 1 0 0,1-1 0 15,-3 1 0-15,0-1 0 0,0 1-12 0,0 2 12 16,0 3-12-16,0 2 12 0,-3 0-12 0,0 4 12 16,-3-1-12-16,9 2 12 0,-9 6-16 0,0 0 5 0,0 0 1 0,0 0 0 15,0 0 10-15,0 11-8 0,3-1 8 0,-3 1-8 16,3 2 8-16,0 3 0 0,-3-3 0 0,3 1 0 15,-3-4 0-15,3 3 0 0,3-2 0 0,-3 2 0 16,0 0 0-16,0-5 0 0,0 3 0 0,3-6 0 16,-3 3-16-16,9-2-2 0,-6-4 0 0,0 1 0 31,2-3-27-31,-2-3-6 0,3 1-1 0,0-4 0 16,-3 1-2-16,3-3-1 0,0-5 0 0,0 0 0 0,-3-1-16 0,0-2-3 15,9-2-1-15,-3-3-300 0,-3 2-60 0</inkml:trace>
  <inkml:trace contextRef="#ctx0" brushRef="#br0" timeOffset="6439.637">22675 10141 1144 0,'11'-18'25'0,"-8"10"6"0,-6 3 1 0,3-3 0 0,3 3-32 0,-3 5 0 0,0-6 0 0,0 6 0 15,0 0 64-15,0 0 8 0,0 11 0 0,-3-1 1 0,3 6-19 0,0 0-4 16,0 3-1-16,0-1 0 0,-3 6-18 0,3-3-4 16,0 3-1-16,-5 2 0 0,10 1 4 0,-10-1 1 15,5 3 0-15,0-5 0 0,0 3-19 0,0-1-3 16,0 1-1-16,0-4 0 0,8 1-8 0,-8-3 0 15,0-2-12-15,0-1 12 16,-3-2-43-16,3-2-1 0,3-1 0 0,-11-5-461 16,5 0-93-16</inkml:trace>
  <inkml:trace contextRef="#ctx0" brushRef="#br0" timeOffset="6794.9742">22576 10480 957 0,'0'0'20'0,"0"0"5"0,0 0 1 0,12-2 2 0,-6-1-28 0,0-2 0 0,3 2 0 0,3-2 0 16,-6-3 13-16,6 2-3 0,0 1-1 0,3-3 0 15,-3 3 15-15,2-3 2 0,1 0 1 0,-3 0 0 16,-3 3 8-16,6-1 1 0,0-1 1 0,-3 1 0 16,-3 4-5-16,3-1 0 0,-3 3-1 0,2 0 0 15,-2 0-31-15,-9 0 0 0,9 3 0 0,-3 2 0 16,3 0 0-16,-3 3 0 0,-6 3 0 0,9-3 0 15,-6 5 0-15,-3 0 0 0,3 3 0 0,-3-3 9 16,3 3 7-16,0-3 0 0,-3 1 1 0,3-1 0 16,0 3 4-16,0-6 1 0,6 1 0 0,-3-3 0 15,0 0-10-15,3-3-3 0,-3 0 0 0,0 1 0 0,0-4 3 16,-3-2 1-16,5-2 0 0,-2-4 0 0,0 1 61 0,0 0 12 16,0-1 2-16,-3-2 1 0,0 1 17 0,0 1 3 15,-3-4 1-15,0 2 0 0,-3 0-50 0,3-3-9 16,-3 1-3-16,0 4 0 0,0-2-48 0,-6 0 0 15,6 1 0-15</inkml:trace>
  <inkml:trace contextRef="#ctx0" brushRef="#br0" timeOffset="7526.9661">23523 9774 957 0,'0'0'20'0,"0"0"5"0,0 0 1 0,0 0 2 0,0 0-28 16,0 0 0-16,0 0 0 0,0 10 0 0,3 1 74 0,0 2 9 0,-3 3 1 0,0 5 1 15,0 0 15-15,0 8 4 0,0 1 0 0,0-1 0 16,0 2-42-16,0 4-8 0,0-3-2 0,-3 2 0 15,3 3-16-15,-6-5-3 0,3 2-1 0,-6-2 0 16,9-3-7-16,-3 0-1 0,0 0-1 0,0-2 0 16,0-1-12-16,-6-2-3 0,9 0 0 0,0-3 0 15,-3-3-8-15,-3-2 0 0,6 0 0 0,-3-3-11 16,3-5-21-16,0 0-4 0,-6-2 0 0,6-6-1 16,0 0-133-16,0 0-26 0,0 0-6 0,-3-8-1 0</inkml:trace>
  <inkml:trace contextRef="#ctx0" brushRef="#br0" timeOffset="7831.4481">23347 10266 1256 0,'0'0'28'0,"-3"-5"5"0,-6 2 2 0,9 3 0 0,0 0-35 0,0 0 0 16,0 0 0-16,0 0 0 0,0 0 48 0,0 0 4 15,0 0 0-15,0 0 0 0,0 0-14 0,15-3-2 16,-3 1-1-16,3-4 0 0,-6 4-7 0,12-4 0 16,0 1-1-16,-1 0 0 0,4 0-17 0,3 2-10 15,-3-2 12-15,0 2-12 0,-1 0 0 0,1 1 0 0,-9 2 0 0,6 2-9 31,-3 1-31-31,-6 0-7 0,0 5-1 0,-3-1 0 16,-3 4 14-16,-3 2 2 0,5 3 1 0,-8 3 0 0,3 2 31 0,-3 0 0 0,0 0 0 0,0 0 0 16,-3-2 23-16,3 2 1 0,0-2 0 0,3-4 0 15,-3-1 3-15,0 2 1 0,0-6 0 0,9 1 0 16,-9-3-4-16,9-3 0 0,-3-2 0 0,0-3 0 16,3 0 3-16,0-6 0 0,3 1 0 0,-3-6 0 15,-3 3-4-15,6-5-1 0,-3 0 0 0,-3 0 0 16,0-3-11-16,-3 0-3 0,-3 0 0 0,6 0 0 15,-6 0-8-15,-6 1 12 0,6 1-12 0,-3 1 12 16,-3 0-12-16,0 0 0 0,0 2 0 0,-3-2-557 16,3 2-119-16</inkml:trace>
  <inkml:trace contextRef="#ctx0" brushRef="#br0" timeOffset="9332.1002">18969 11869 1172 0,'0'0'33'0,"0"0"7"0,0 0-32 0,0 0-8 0,0 0 0 0,0 0 0 16,0 0 48-16,0 0 8 16,0 0 2-16,0 0 0 0,0 0-16 0,-3 6-3 0,3-6-1 0,-3 10 0 15,3 1-18-15,0 2-4 0,-3 3-1 0,3 2 0 16,0 6 1-16,0 0 1 0,0 0 0 0,0 5 0 16,0 3-8-16,0 2-1 0,0 3-8 0,0 0 12 15,0-3-12-15,0-2 0 0,0 0 8 0,3-6-8 16,-3 4 0-16,0-7 0 0,0 1 0 15,0 0 0-15,0-6 0 0,0-2 0 0,0 0 0 0,0-3 0 16,0-2 0-16,0-3 0 0,0 0-12 0,0-8-466 16,0 0-94-16</inkml:trace>
  <inkml:trace contextRef="#ctx0" brushRef="#br0" timeOffset="9701.1859">19272 11832 1281 0,'0'0'28'0,"-3"8"5"0,-3-3 2 0,3 3 2 0,-3 3-29 0,1-3-8 0,-1 5 0 0,0-2 0 0,0 2 49 0,-3 0 9 16,0 3 2-16,0 3 0 0,-3-4-28 0,0 4-4 15,0-3-2-15,0 5 0 0,-3-3 3 0,3 4 1 16,-2-1 0-16,-1 3 0 0,3-1 4 0,0-1 1 15,0 1 0-15,3-1 0 0,0-4-15 0,0 1-4 16,3-3 0-16,0-1 0 0,3-4-16 0,0 2 10 16,0-5-10-16,0 3 8 0,3-3-8 0,0-3 0 0,0-5 0 0,3 8 0 15,-3-8 0-15,6 5 0 16,0 0 0-16,0 1 0 0,0-4 0 0,3 4 0 0,0-1 0 0,-3-2 0 16,6 2 0-16,-3 0 8 0,3 3-8 0,0 0 8 15,0-3-8-15,-1 3 0 0,4 3 0 0,-3-3 0 16,3 0 0-16,0-3 0 0,-3 3 0 0,0-3 0 15,0 3 0-15,0-5 0 0,0 0 0 0,2-1 0 32,-2 1-45-32,3-3-5 0,-3-3-1 0,0 1-482 0,-3-4-97 0</inkml:trace>
  <inkml:trace contextRef="#ctx0" brushRef="#br0" timeOffset="10083.343">19499 12189 1288 0,'0'0'28'0,"0"0"7"0,0-2 1 0,0 2 0 0,-3-6-36 0,0 1 0 16,0 0 0-16,3 5 0 0,-3-3 40 0,3 3 0 15,-6-2 1-15,6 2 0 0,-6 0-5 0,6 0 0 16,-6 2-1-16,3 6 0 0,-3 0-16 0,0 0-3 16,0 3-1-16,3 2 0 0,-3 0 8 0,3 0 1 15,0 3 1-15,0 0 0 0,0-3-1 0,3 3-1 16,-3 0 0-16,3-3 0 0,0 0-11 0,3 1-1 15,-3-4-1-15,3 1 0 0,0-6-10 0,0 3 8 16,0 0-8-16,-3-8 8 0,6 5-8 0,0-5 8 0,0 0-8 0,0-5 8 16,0 2 0-16,0-5 0 15,3 1 0-15,-3-1 0 0,3-3-8 0,-4 0 12 16,1 1-12-16,0-1 12 0,0 1-12 0,0 2 8 0,0-3-8 16,-3 3 8-16,0 3-8 0,-3 5 0 0,0 0 0 0,0 0 0 15,0 0 0-15,0 0 0 0,0 0 0 0,0 0 0 16,0 0-9-16,6 3 9 0,0-1-12 0,0 3 12 15,0 1-21-15,-3-4 2 0,3 4 1 0,0-1 0 32,0-2-20-32,0 2-4 0,3-2-1 0,0-1 0 15,-3-2-37-15,3-2-8 0,-1-1-2 0</inkml:trace>
  <inkml:trace contextRef="#ctx0" brushRef="#br0" timeOffset="10327.1834">19835 11806 1188 0,'0'0'26'0,"0"13"6"0,-3 0 0 16,3 3 1-16,0 3-33 0,0 2 0 0,-3 5 0 0,3 1 0 0,0-1 42 0,-3 3 2 15,3 0 0-15,-3 0 0 0,0 3-2 0,0 0 0 16,0-3 0-16,0 3 0 0,3-6-1 0,0 1 0 15,0-3 0-15,0-3 0 0,3-3-29 0,0-2-12 16,-3-3 11-16,3 1-11 16,0-4-32-16,3-5-13 0,-3 3-3 0,-3-8-643 0</inkml:trace>
  <inkml:trace contextRef="#ctx0" brushRef="#br0" timeOffset="10809.6855">19945 12208 1353 0,'0'0'29'0,"0"8"7"0,0 2 0 0,0 1 4 0,0 2-32 0,0 0-8 0,0-2 0 0,0 0 0 15,0-1 48-15,0 1 8 0,3-3 1 0,0 0 1 16,-3-3-16-16,0-5-3 0,0 0-1 0,0 0 0 16,0 0 2-16,0 0 1 0,0 0 0 0,0 0 0 15,9 0-15-15,-3-5-3 0,0-3-1 0,0-3 0 16,0-2-22-16,3 0 8 0,-3-3-8 0,0-3 0 15,2 3 0-15,1 1 0 0,0-1 0 0,0 0 0 16,-3 3 0-16,3 5 0 0,-3 0 0 0,0 0 0 0,0 5 0 0,0 0 0 16,-6 3 0-16,6 3 0 0,-6-3 0 0,6 5-8 15,0 3 8-15,0 0-8 0,0 3 8 0,0-1 0 16,-3 4 0-16,3-4-8 0,0 1 8 0,0 2 0 16,-4-2 0-16,4-1 0 0,0-2 0 0,0 3 8 15,-3-3-8-15,3-3 0 0,-3 0 12 0,3 1-1 16,-6-6-1-16,0 0 0 0,6 2 2 0,0-2 0 15,-6 0 0-15,9-2 0 0,0-4-3 0,0 1 0 16,-3 0 0-16,3-6 0 0,-3-2-9 0,3 2 12 16,-3-2-12-16,0-3 12 0,0 3-12 0,-1-3 0 15,4 3 0-15,-6 2 0 0,3 1 0 0,-3-1-11 16,3 3 3-16,-3 3 0 0,-3 5-1 0,0 0 0 16,0 0 0-16,0 0 0 0,0 0 9 0,0 0-8 0,3 5 8 0,3 3-8 15,-3 3 8-15,0-3 0 0,0 5 0 0,0-3 0 16,-3 1 0-16,3 0 0 0,0-3 0 0,0 2 0 15,-3-2-8-15,3 0-7 0,3-3-1 0,0 1-562 16,0-4-113-16</inkml:trace>
  <inkml:trace contextRef="#ctx0" brushRef="#br0" timeOffset="11379.1082">20546 12046 1350 0,'0'0'29'0,"-6"0"7"0,0 3 0 16,-3 2 3-16,3-2-31 0,-2 2-8 0,2 3 0 0,0 0 0 0,-3 3 71 15,3-1 13-15,0 4 2 0,3 2 1 16,-3-1-35-16,3 4-8 0,3-3 0 0,-3 2-1 0,3 1-15 0,3-3-4 16,-3 0 0-16,3-3 0 0,0-3 48 0,3 1 10 15,-3-3 2-15,3-3 0 16,0 0-112-16,0-2-23 0,0-3-4 0,3 0-1 0,-1-3 56 0,1-2 0 15,-3-3 0-15,3-2 12 0,0-4-4 0,-3 1 0 16,3 0 0-16,0-3 0 0,-3 0-8 0,3 0-11 16,-3 6 3-16,0-3 0 0,0 2 8 0,0 3-12 15,-3 0 12-15,0 3-12 0,-3 5 12 0,0 0-13 16,0 0 5-16,0 0 8 0,0 0-11 0,0 0 11 0,0 0-8 16,6 5 8-16,0 0 0 0,-3 3-8 0,0-2 8 0,0-1 0 15,2 3 0-15,1-3-8 0,-3 0 8 0,3 1 0 16,-3-1 0-16,3 0-8 0,-6-5 8 0,6 3 0 15,3 0-10-15,-3-3 10 0,-6 0-12 0,0 0 12 16,6 0-10-16,0 0 10 0,-6 0-8 0,6 0 8 16,-6 0 0-16,9 0 0 0,-9 0 0 0,6 0 0 15,-6 0 0-15,0 0 0 0,0 0 0 0,6 2 0 16,-6-2 16-16,6 3 1 0,-6-3 1 0,0 0 0 16,0 0 3-16,6 0 1 0,-6 0 0 0,6-3 0 15,0 1-11-15,0-1-3 0,0-2 0 0,-1-3 0 16,1 0-8-16,-3 0 8 0,6-3-8 0,-3 1 8 15,0-1-8-15,0 1 0 0,0-1 0 0,0 3 0 16,3 0 0-16,-3 3 0 0,0-1 0 0,-3 1 0 16,-3 5 0-16,9 3 0 0,-9-3 0 0,6 5 0 0,0 0 0 15,0 1 0-15,-3 2 0 0,3 2 0 0,-3-2 8 0,3 3-8 16,-3-1 12-16,2 1-4 0,1-3-8 0,0 0 0 16,-3-3-10-16,6 0-619 15,0-5-124-15</inkml:trace>
  <inkml:trace contextRef="#ctx0" brushRef="#br0" timeOffset="11890.4088">21716 11538 1276 0,'-12'-10'36'0,"9"5"8"0,0-1-35 0,0-4-9 0,-3 2 0 0,0-5 0 16,0-1 54-16,0-2 9 0,0 3 1 0,1-5 1 15,-4 2-9-15,3-3-1 0,-3 3-1 0,3-2 0 16,0-3-6-16,-3 5-2 0,6 3 0 0,-3 2 0 0,-3 0-10 0,6 4-1 16,0-4-1-16,0 8 0 0,0 1-11 0,0 2-3 15,-3 2 0-15,6-2 0 0,-6 8-20 0,0 0 8 16,0 3-8-16,0 2 0 0,0 3-10 0,3 5-6 15,-3 0-2-15,4 0 0 0,-1 6 18 0,-3-3 0 16,3 5-8-16,0 3 8 0,3-1 0 0,-3 1 0 16,3 2-8-16,-3 3 8 0,3 3 0 0,0 0 0 15,0-3 11-15,0-3-11 0,3 3 20 0,-3-5-4 16,0-3 0-16,3 0 0 0,0-5-16 0,0 0-16 0,-3-3 4 16,3 0 0-1,3-8-20-15,-4 1-3 0,1-1-1 0,-3-3-530 0,0-2-106 0</inkml:trace>
  <inkml:trace contextRef="#ctx0" brushRef="#br0" timeOffset="12119.0304">21532 11867 1037 0,'0'0'29'0,"0"0"7"0,0 0-28 0,8-8-8 0,4-3 0 0,-3 0 0 16,3 4 34-16,0-4 6 0,0 6 0 0,0-3 1 15,3 2-21-15,0 1-5 0,0 2-1 0,-4 1 0 16,1-1-14-16,0 3 0 0,0 5 0 0,0-2 0 15,-3 2 32-15,-3 6 1 0,6-3 0 0,-3 3 0 16,0-1 13-16,0 1 2 0,-3 2 1 0,-3 0 0 16,-3 0-11-16,0 1-2 0,3-1-1 0,0 0 0 0,0-2-13 0,0-1-2 15,-6 1-1-15,6-3 0 0,-3-3-19 0,0-5 0 16,0 0 8-16,8 3-509 16,1-3-103-16</inkml:trace>
  <inkml:trace contextRef="#ctx0" brushRef="#br0" timeOffset="12354.9351">21981 11210 1512 0,'0'3'33'0,"0"-3"7"0,0 0 2 0,-3 3 0 0,3-3-34 0,0 8-8 0,0 0 0 0,0 2 0 15,0 3 22-15,0 3 2 0,-3 5 1 0,3 3 0 16,0 0 10-16,-3 5 1 0,3 0 1 0,0 0 0 15,0 3 5-15,0 3 1 0,0-1 0 0,-3 0 0 16,3 3-4-16,0 0-1 0,0-2 0 0,-3-1 0 16,3 1-38-16,3-6-12 0,0 0 0 0,0-5 0 31,0-3-24-31,3-5-4 0,-3 0-2 0,3-3-521 0,0-3-104 0</inkml:trace>
  <inkml:trace contextRef="#ctx0" brushRef="#br0" timeOffset="12802.6973">22139 11173 1177 0,'-6'16'25'0,"3"-5"6"0,3-3 1 0,0 8 2 0,3 2-34 0,-3 3 0 15,0 0 0-15,0 6 0 0,0-1 50 0,0 4 3 16,6-1 1-16,-6-3 0 0,0 3 6 0,0 3 0 15,3-3 1-15,-3 3 0 0,3-3-9 0,0 0-3 16,-3 0 0-16,6 0 0 0,3 0-20 0,-3-5-4 16,-1 3-1-16,-2-4 0 0,3-1-16 0,0-4-8 15,3-2 8-15,0 0-8 0,3-6 0 0,-6 1 8 16,3-3-8-16,3-5 0 0,3 2 0 0,-6-5 0 16,-9 0 0-16,15-5 0 0,2-3 0 0,-5-3 0 15,-3-2 0-15,3-3 0 0,3 0 0 0,-3-2 0 0,-3-4-9 0,-6 1 9 16,6 0-23-16,-6 3 3 0,0-4 0 15,0 6 0-15,-6 1 20 0,0 4-11 0,0 0 11 16,0 4-8-16,-3 1 8 0,6 4 11 0,-6-1-3 16,6 3 0-16,0 0 7 0,-9 8 1 0,3 2 0 0,0 4 0 15,3 2 9-15,0 2 3 0,3 1 0 0,0 2 0 16,0-3-9-16,3 1-2 0,3 2 0 0,-3-5 0 16,3 0-17-16,0-3 10 0,3 0-10 0,3-2 8 15,-3-3-8-15,0 0 0 0,0-3 0 0,2 0 0 16,-2-2-24-16,3 0-1 0,-3-6 0 0,-3 3 0 15,3-3-95 1,-3-2-18-16,-6 0-4 0</inkml:trace>
  <inkml:trace contextRef="#ctx0" brushRef="#br0" timeOffset="12964.1088">22076 11533 1429 0,'0'0'40'0,"0"0"10"0,0 0-40 0,0 0-10 15,9-2 0-15,3-4 0 0,0 1 10 0,0 0 0 16,6-3 0-16,3 0 0 0,-1-3-10 0,1 1 0 16,-3-1 0-16,3 3 8 0,3-2-19 0,-3 2-4 15,-1 2-1-15</inkml:trace>
  <inkml:trace contextRef="#ctx0" brushRef="#br0" timeOffset="13175.146">22582 11679 1422 0,'0'0'40'0,"0"0"9"0,0 0-39 0,0 0-10 0,-6 5 0 0,6-5 0 16,0 0 100-16,0 0 17 0,0 0 4 0,0-8 1 16,0-3-40-16,0 1-8 0,0-3-2 0,9-1 0 15,-6 1-30-15,3 0-6 0,0-3-2 0,3 0 0 16,0 3 2-16,0-3 1 0,-3 3 0 0,0 2 0 15,3 1-112 1,3-1-22-16,-3 3-5 0</inkml:trace>
  <inkml:trace contextRef="#ctx0" brushRef="#br0" timeOffset="14170.9186">23398 11425 1476 0,'-12'-3'32'0,"9"3"8"0,-3-3 0 0,3-2 1 0,-3 2-33 0,0-2-8 0,0-3 0 0,0 0 0 16,0 0 32-16,-3 0 4 0,0 1 0 0,6-1 1 15,-6-3-14-15,1 3-3 0,5 0-1 0,-3 0 0 0,-6 0 8 0,3 3 1 16,6-3 1-16,-6 3 0 0,0 2-1 0,3 0 0 15,0 3 0-15,-3 3 0 16,0 2-12-16,0 1-4 0,-3 4 0 0,3 3 0 0,3 6-4 0,-5 2-8 16,-1 3 11-16,0 0-11 0,12 5 24 0,-9-3-1 15,-3 6-1-15,6-5 0 0,3 2-12 0,0 0-2 16,0-3-8-16,0-2 12 0,0-3 1 0,6-2 0 16,0-3 0-16,0-3 0 0,3-3-2 0,0-2-1 15,6-5 0-15,-3 0 0 0,9-6 2 0,-6-2 0 16,2-6 0-16,1 1 0 0,-3-4 8 0,9-2 1 15,-6 1 1-15,0-1 0 0,0-3-22 0,0 3 0 0,-7 0 0 0,4 3 0 32,-3 0-31-32,-3 2-10 0,3 1-3 0,-6 2 0 0,0 3 27 0,3-1 5 0,-3 6 0 0,-3 0 1 15,0 0 11-15,0 0 0 0,3 6 0 0,3-1 0 16,-6 3 0-16,3 0 0 0,-3 0 0 0,9 2 0 16,-9-2 0-16,6-3 0 0,-3 3 0 0,3 0 0 15,0-2 0-15,3-4 0 0,-3 1 0 0,0-3 0 16,3-3 0-16,5-2 0 0,-2-3 0 0,0-3 0 15,0 1 0-15,6-6 0 0,-3 0 0 0,3-2 8 16,-3-4-8-16,-3 1 0 0,2-5 0 0,1-1-8 16,0-2 8-16,3-2 0 0,-6-7 0 0,3 4-8 15,0-3 8-15,-6 0-13 0,0-3 5 0,-6 3 8 16,2-2-52-16,-2-1-4 0,0 3 0 0,-3 0 0 16,-3 0-7-16,0 2-1 0,-2 1-1 0,-4 8 0 15,9 2 20-15,-3 3 4 0,-3 5 1 0,3 2 0 0,-6 6 40 0,9 6 0 16,-12-1 0-16,3 6 8 0,0 5-8 0,3 0 0 15,-9 5 0-15,9 5 0 0,-9 6 20 0,6 0 4 16,-3 5 0-16,1 6 0 0,2 2 16 0,0-3 3 16,0 6 1-16,3 2 0 0,0 0 9 0,-3 3 3 15,6-5 0-15,0 0 0 0,3-1-10 0,3-2-2 16,0-2 0-16,3-1 0 0,0-5-27 0,0-2-5 16,3-6-2-16,3 0 0 0,0 0-10 0,8-5 0 15,-5 3 0-15,0-6 8 0,0 0-20 0,0-5-4 16,6 0 0-16,0-3-1 15,-4 1-117-15,4-4-23 0,0-2-5 0,-3-2-1 0</inkml:trace>
  <inkml:trace contextRef="#ctx0" brushRef="#br0" timeOffset="14609.0521">23975 11176 1947 0,'0'0'43'0,"-6"-3"9"0,0 1 1 0,-3-1 2 0,6 0-44 0,-2 1-11 0,-1 2 0 0,0 0 0 16,0 2 0-16,0 1 0 0,-3 2 0 0,0 3-11 15,6 0 11-15,-6 3 0 0,0 2 0 0,0 3-8 16,3 2 36-16,-3 4 7 0,3-1 1 0,0 0 1 16,0 0-12-16,3 0-2 0,-3 0-1 0,6-2 0 0,0-3-22 15,0 0 8-15,0-3-8 0,0 0 0 0,0-5 0 16,0 0 0-16,9-3 0 0,-9-5 8 0,0 0-8 0,6 3 0 15,0-3 0-15,3-3 8 16,0-2-8-16,0 0 0 0,0-1 0 0,0-1 0 0,-3-1-24 0,3 2 1 16,3 1 0-16,-3 0 0 15,-3 2-19 1,0 0-4-16,2 3-1 0,-8 0 0 0,0 3 19 0,9 2 3 0,-3 3 1 0,-3 3 0 0,0 2 12 0,0 0 4 16,0 1 0-16,-3 1 0 0,-3 1 16 0,0 0 3 15,0 3 1-15,-6-3 0 0,9 2 33 0,-9 1 7 16,3-1 2-16,1 1 0 0,-4 2-14 0,0-3-2 15,-3 4-1-15,3-4 0 0,-3-2 3 0,3 2 1 0,0 1 0 16,-3-6 0-16,3 0-17 0,6 1-4 0,-6-4-1 16,9-2 0-16,-9-3-19 0,9-5 0 0,0 0 0 0,0 0 0 31,0 0-66-31,0 0-14 0,9-5-2 0,-9-3-886 0</inkml:trace>
  <inkml:trace contextRef="#ctx0" brushRef="#br0" timeOffset="14831.6078">24225 11414 2101 0,'-12'3'60'0,"6"-1"12"0,3 1-57 0,3-3-15 16,0 0 0-16,-2 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6T18:53:03.4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2699 10533 982 0,'0'0'21'0,"0"0"5"0,0-3 1 0,-6 1 1 0,6-4-28 0,0 6 0 0,6-5 0 0,-12 0 0 15,12-3 89-15,-6 3 12 0,0-1 3 0,0 6 0 0,0-8-28 0,0 3-4 16,3 0-2-16,0 0 0 15,0-1-8-15,-3 6-2 0,0-5 0 0,0 5 0 16,0 0-4-16,0 0 0 0,0 0-1 0,0-3 0 0,0 3-5 0,0 0-1 16,0 0 0-16,-3-2 0 0,3 2-13 0,0 0-4 15,0 0 0-15,0 0 0 0,-6 2-16 0,6 4-3 16,-6 2-1-16,0 0 0 0,3-1 0 0,0 1 0 16,0 3 0-16,-3 0 0 0,3-4-12 0,-3 4-12 15,0 2 3-15,0 1 0 0,3-1 17 0,-6 0 3 16,3 0 1-16,-3 0 0 0,3 1-12 0,-5 2 0 15,5-1 0-15,3-1 8 0,-9 2 7 0,6-1 1 16,0 1 0-16,3 0 0 0,0-3-16 0,-6 1 0 0,6-1 0 0,0 0 0 16,3 0 0-16,0-2 0 0,0-1 8 0,3 4-8 15,0-6-10-15,0 0-5 0,3 0-1 0,-3-3 0 16,3 0 16-16,3-2 0 0,-3-1 12 0,6-2-12 16,-4 3 20-16,4-6-2 0,-3 1-1 0,6 2 0 15,-3-3-9-15,3 0-8 16,-3-2 9-16,3 3-9 0,-3-4 0 0,0 1 8 0,-3 0-8 0,2-1 0 15,-2 1 0-15,6 0 0 0,-9-3 0 0,3 3 0 32,0-3-23-32,-3 0-4 0,0 2-1 0,0 1 0 0,-3 0-33 0,3-3-7 0,-3 5-2 0,0 1 0 15,-3-4-30-15,0 6-5 0,0 0-2 0,0-5-753 16</inkml:trace>
  <inkml:trace contextRef="#ctx0" brushRef="#br0" timeOffset="297.0702">2455 10700 1101 0,'0'0'31'0,"0"0"7"0,0 0-30 0,0 0-8 16,0 0 0-16,0 0 0 0,0 0 87 0,0 0 16 15,0 0 3-15,12 0 1 0,-6-3 16 0,3 0 3 16,5-2 1-16,-5 3 0 0,3-1-29 0,3-2-6 16,6-1 0-16,-3 1-1 0,0-3-25 0,-3 3-5 0,2-1-1 0,1 1 0 15,3 3-21-15,-3-4-5 0,3 4-1 0,-6-1 0 16,0 3-19-16,-1-3-4 0,1 1-1 0,-3-1 0 16,-3 3-9-16,3-3 0 0,-3 1 0 0,0 2 0 31,3 0-132-31,-9-3-20 0,3 3-3 0</inkml:trace>
  <inkml:trace contextRef="#ctx0" brushRef="#br0" timeOffset="35406.7452">11768 13473 1198 0,'-3'-19'26'0,"3"11"6"0,-3 0 0 0,0-2 3 0,-2-1-35 0,-1 0 0 0,0-2 0 0,-3 0 0 16,0 2 60-16,0-4 4 0,0 1 2 0,-3-2 0 16,3 3-40-16,-3-3-8 0,-3 0-2 0,0 3 0 15,-2-5-16-15,-1 4 0 0,-3-4 0 0,-3 2 0 16,-3-2-9-16,-3 2-6 0,-2-5-1 0,-7 5 0 16,0-3-6-16,-2 6-2 0,-4-6 0 0,0 3 0 15,-2 1 10-15,-4-1 2 0,1 3 0 0,-4 2 0 16,0 3 12-16,-5 3 0 0,-1-3 0 0,-5 8 0 15,2-3 9-15,1 6-1 0,-7-3-8 0,-2 8 12 16,-1 2-12-16,1 1 0 0,-3 2 0 0,-1 6 0 0,-5-1 0 16,2 1-8-16,-2 2 8 0,3 3 0 0,2 2-8 0,1 1 8 15,2-1 0-15,4 0 0 0,-6 1 0 16,8 2 0-16,4 0 0 0,-1 3 0 0,7 2 12 0,-1 3 4 16,0-2 0-16,7 2 0 0,2 2-8 0,1-2 0 15,2 1-8-15,6 1 12 0,6 1-2 0,4 0-1 16,2 2 0-16,6-2 0 0,3 5-9 0,3 0 0 15,6-3 0-15,0 3 8 0,6-3-8 0,3 1 0 16,3-1 0-16,6 0 8 0,3 1-8 0,6-4 0 16,0 1 0-16,6 0 0 0,3-1 0 0,5 4 8 15,4-4-8-15,3-2 8 0,2 0 0 0,4-2 0 0,3-3 0 0,-1-1 0 16,7-2 0-16,2 1 0 0,4-1 0 16,5-6 0-16,-2 4 13 0,5-9 3 0,4 4 0 0,2-7 0 15,7 1-10-15,-1-2-2 0,0-4 0 0,1-2 0 16,2-5 6-16,3 2 1 0,1-5 0 0,2 3 0 15,-3-6-3-15,1-2-1 0,-1-3 0 0,3-3 0 16,-2 1 1-16,-1-6 0 0,-6 0 0 0,4-3 0 16,-4 1-4-16,-3-6 0 0,1 0 0 0,-4 0 0 15,-5-2-4-15,2-6-8 0,1 0 11 0,-7 1-11 16,1-1 10-16,-4-5-10 0,-5-3 8 0,-7 1-8 16,1 1 8-16,-7-1-8 0,-2-1 8 0,-3 0-8 15,-3-2 63-15,-7 2 7 0,-2-2 2 0,-9-3 0 16,0 0-89-1,-6 0-18-15,-3-3-3 0,-9 4-1 0,0-4 53 0,-3 3 10 0,-6-3 3 0,0 1 0 16,0-4 1-16,-6 1 0 0,-6 0 0 0,-3 2 0 16,1 1-16-16,-7-1-2 0,-3 3-1 0,-6-3 0 0,-2 3-1 0,-7 0-8 15,-6-2 12-15,-8 7-4 0,-4-2-16 0,-2 5-4 16,-6 8-1-16,-4 2 0 16,-8 3-46-16,-3 8-9 0,-4 1-1 0,-2 7-557 15,-3 2-111-15</inkml:trace>
  <inkml:trace contextRef="#ctx0" brushRef="#br0" timeOffset="36756.3609">9203 15499 957 0,'0'0'20'0,"0"0"5"0,0 0 1 0,0 0 2 0,0 0-28 0,0 0 0 0,0 0 0 0,0 0 0 16,0 0 40-16,0 0 3 0,0 0 0 0,0 0 0 15,3-5-7-15,-3 5 0 0,3-5-1 0,-3 5 0 16,0 0 1-16,0 0 1 0,3-3 0 0,2-2 0 16,-2-1-1-16,0 4-1 0,0-3 0 0,0-1 0 15,0 1 12-15,0 0 2 0,0-3 1 0,0 2 0 16,0-1-10-16,0-1-3 0,-3 0 0 0,0 0 0 15,3 0-5-15,-3 0-2 0,-3 0 0 0,3 3 0 16,-3-3 4-16,0 2 1 0,0 1 0 0,-3 0 0 16,0-1-10-16,0 4-1 0,1-1-1 0,-4 1 0 15,3 2-23-15,-3 5 0 0,-3-3 0 0,0 6 0 16,0 0-9-16,0 3-7 0,0 0 0 0,-3 4-1 16,3 1 2-16,0 0 1 0,-2 3 0 0,2 2 0 0,3 0 14 15,0 0 0-15,0 3 0 0,0-3-9 0,6 3 9 0,-3 0 0 16,6-3 10-16,0 0-10 15,0-2 0-15,0-3 0 0,3-1 0 0,3-1 0 0,0-1 0 0,0 0 0 16,3-5 0-16,-3-3 0 0,3 3 0 0,3-2-10 16,-3-6 0-16,-1 0 0 0,4-6 10 0,0-2 12 15,-3 0-2-15,3 0-1 0,0-2 1 0,3-6 0 16,-3 0 0-16,3 0 0 0,-6 0-10 0,3 0 8 16,-1-2-8-16,-2 7 8 0,-3-5-8 0,0 6 0 15,0-1 9-15,-3 1-9 0,3-1 0 0,-3 6 0 16,-3 0 0-16,0 5 0 0,0 0 0 0,0 0 0 0,0 0 0 15,0 0 0-15,0 0-10 0,0 0 10 0,3 5-12 16,0 3 12-16,0 0 0 0,0 0 0 0,0 0 0 0,0 0 0 16,0-1-8-16,3 1 8 0,0-2 0 0,0 2 0 15,0-3-11-15,3 0 11 0,3 3-10 0,0-8-594 16,-1 8-118-16</inkml:trace>
  <inkml:trace contextRef="#ctx0" brushRef="#br0" timeOffset="37490.2834">10143 15526 1123 0,'0'0'32'0,"0"0"7"0,0 0-31 0,0 0-8 16,-3 5 0-16,3 3 0 0,0 3 25 0,0-6 4 15,0 3 1-15,0 0 0 0,-3 2-18 0,3 4-3 16,-3-1-1-16,0 0 0 0,0 0 20 0,0 6 3 15,0-3 1-15,0 2 0 0,0-5-7 0,-3 3-1 0,1-5 0 16,2 7 0-16,0-10 13 0,0 6 3 0,-3-9 0 0,3 0 0 16,3-5 0-16,-3 3 1 0,0-3 0 0,0 0 0 15,0 0 19-15,3-6 4 0,0-1 1 0,-3-1 0 16,6 0-24-16,-3-6-5 0,3 1 0 0,0 0-1 16,0-3-15-16,3 0-4 0,0-2 0 0,0-1 0 15,-1 1-8-15,1-1-8 0,3 1 12 0,-3 2-12 16,3-3 0-16,0 3 0 0,-3 0 0 0,3 3 0 15,3 0 0-15,-6 2 0 0,0 1 0 0,3 2 0 16,-6 3 0-16,3-3 0 0,0 2-12 0,-6 6 12 16,0 0-14-16,0 0 3 0,0 0 1 0,0 0 0 15,9 14-2-15,-3-4-1 0,-3 1 0 0,2-1 0 16,-5-2 13-16,0 3-9 0,0-1 9 0,0 1-8 16,-2-3 8-16,2 3 8 0,-3-3-8 0,0-3 11 15,3 3-11-15,-3 0 0 0,3-8 0 0,0 5 0 16,-3 0 0-16,3-5 0 0,0 0 0 0,0 0 0 15,0 0 0-15,0 0 0 0,0 0 0 0,0 0 0 0,0 0 0 0,0 0 12 16,6 0-12-16,0-5 12 0,-1-3-4 0,4 0-8 16,-3 0 12-16,3 0-4 0,-3 0-8 0,3 0 8 15,-3-2-8-15,0 2 8 0,0-3-8 0,0 3 0 16,3 0 0-16,-3 3-11 0,0 0 11 0,0-1-13 16,-3 6 5-16,-3 0 8 0,0 0-16 0,0 0 5 15,9 3 1-15,-9-3 0 0,9 8-1 0,-6 0 0 16,-3 0 0-16,3 3 0 0,0-1 11 0,0-2 11 15,-3 5-3-15,0 1 0 0,0-4-22 0,0 1-5 0,0-1-1 0,0-2 0 16,0 3 0-16,0-3 0 0,2-3 0 0,1 0 0 31,3-2-20-31,-6-3-4 0,6 5 0 0,3-5-487 0,3 0-97 0</inkml:trace>
  <inkml:trace contextRef="#ctx0" brushRef="#br0" timeOffset="38076.9876">10637 15420 896 0,'0'0'20'0,"0"0"4"0,0 0 0 0,0 0 1 15,0 0-25-15,0 0 0 0,0 0 0 0,0 0 0 0,0 0 53 0,0 0 6 16,-6 3 1-16,0-3 0 0,6 0 15 0,0 0 3 15,-6-3 1-15,0 3 0 0,4 0-20 0,-4 0-4 16,0 3-1-16,6-3 0 0,-3 0-18 0,-3 0-3 16,3 2-1-16,3-2 0 0,-6 3-15 0,0-3-3 15,6 0-1-15,-6 5 0 0,0-5-13 0,0 5 9 16,0-2-9-16,0 2 8 0,0-5-8 0,0 8 12 16,0-2-12-16,0-4 12 0,0 4 0 0,-3-1 0 15,3 3 0-15,0-3 0 0,-2 0-4 0,2 3 0 16,0 0 0-16,0 0 0 0,3 0-8 0,-3 0 0 15,-3 5 0-15,6 1 8 0,-3-1-8 0,3 0 0 16,0-2 0-16,-3 4 0 0,6-1 0 0,-3-1 0 0,3-3 0 16,3 4 0-16,0-4 0 0,0 1 8 0,3-3-8 0,0 0 8 15,0-3-8-15,0 0 12 0,3-2-12 0,0 0 12 16,0-3-2-16,-1-3 0 0,4 0 0 0,-3-2 0 16,3-3 15-16,-3 0 3 0,3 0 1 0,0-2 0 15,-3-4-21-15,0 1-8 0,0 5 0 0,0-2 0 16,-3-1 10-16,0 0-10 0,-1 1 10 0,-2 2-10 15,0 3 0-15,0-1 0 0,-3 1 0 0,0 5 0 16,0 0 0-16,0 0 0 0,0 0 0 0,0 0 0 16,0 0 0-16,-3 5 0 0,0 1 0 0,0 2-10 15,1 0 10-15,-1-1-8 0,3 1 8 0,-3 3-8 16,0-3 8-16,3 5 0 0,0-5 0 0,-3 3 0 16,3-1 0-16,3-2 0 0,-3 0 0 0,3 0-8 15,0 0-6-15,-3-8-1 0,5 5 0 0,1 1 0 16,-6-6-12-16,6 0-2 0,3 0-1 0,-3-3 0 15,3 0-22-15,0-2-4 0,0-6 0 0,3-2-464 16,0-3-92-16</inkml:trace>
  <inkml:trace contextRef="#ctx0" brushRef="#br0" timeOffset="38288.8649">10929 15126 954 0,'0'0'20'0,"0"0"5"0,0 0 1 0,0 0 2 0,0 8-28 0,0 3 0 15,-3 2 0-15,3 0 0 0,-3 3 45 0,0 3 4 16,0-1 1-16,-3 6 0 0,-3 2-21 0,6 1-4 0,-3-1-1 0,0 1 0 16,-3 2 12-16,3 0 3 0,-2-3 0 0,2 1 0 15,3-1-21-15,-3 1-4 0,0-3-1 0,-3-1 0 16,3 1-13-16,3-3 0 0,0-2 0 0,-3-1 0 16,6-4-20-16,-3-1-1 0,0-2 0 0,3-1-382 15,-3-5-76-15</inkml:trace>
  <inkml:trace contextRef="#ctx0" brushRef="#br0" timeOffset="38724.8231">10667 15542 1036 0,'0'0'23'0,"0"0"5"0,6-6 0 0,0 1 1 16,0 0-29-16,0 2 0 0,3-2 0 0,0 0 0 15,3 2 32-15,0-2 1 0,-1 2 0 0,4 0 0 16,-3 1-25-16,0-1-8 0,0 0 0 0,6 3 0 15,0 0 10-15,-3 0-10 0,0 3 8 0,-1 0-8 0,1-1 0 0,0 1 0 16,0 2 0-16,0 1 0 0,-3-1 0 0,0 3 0 16,0-3 0-16,0 3 0 0,-3 3 8 0,-1-3-8 15,-2-1 8-15,3 4-8 0,-3 2 12 0,0-5-4 16,-3 3 0-16,0-1 0 16,0 1-8-16,-3 0 0 0,0-4 0 0,0 4 0 0,-3 0 16 0,3-3 0 15,0 0 1-15,0-1 0 0,-3-1 5 0,3-6 1 16,0 0 0-16,0 0 0 0,0 5-6 0,0-5-1 15,0 0 0-15,0 0 0 0,0 0 18 0,0-3 3 16,0-5 1-16,3 1 0 0,0-4-26 0,3-2-12 0,-3 5 10 0,0-5-10 16,3-1 12-16,0-2-3 0,0 3-1 15,-3 0 0-15,3-3-17 0,3 3-4 0,-3 0-1 0,0-1 0 32,0 1-15-32,3 0-3 0,0 0-1 0,-1-1 0 15,1 1 1-15,-3 3 0 0,3-4 0 0,0 4 0 0,-3-1 9 0,3 1 3 0,0 2 0 0,-3-3 0 16,-3 6 20-16,3 0-9 0,0 2 9 0,-3-2 0 15,-3 5-8-15,0 0 8 0,0 0 0 0,0 0 0 16,0 0-14-16,6 5 4 0,-6-5 1 0,6 5-351 16,-6-5-69-16</inkml:trace>
  <inkml:trace contextRef="#ctx0" brushRef="#br0" timeOffset="38890.1452">11259 15100 1489 0,'0'0'42'0,"0"0"10"0,0 0-42 0,-6 2-10 16,6-2 0-16,-5 6-424 16,5-6-86-16</inkml:trace>
  <inkml:trace contextRef="#ctx0" brushRef="#br0" timeOffset="39159.2031">11277 15415 1335 0,'0'0'29'0,"0"0"7"0,-6 5 0 0,3 0 2 0,3 3-30 0,-3 0-8 0,3 3 0 0,0-1 0 16,3 1 20-16,-3 5 2 0,3-3 1 0,3 0 0 16,3 3 5-16,-3-3 0 0,0 6 1 0,3-1 0 15,-3 1-11-15,3-3-2 0,0 2-1 0,0-2 0 16,-3 0-15-16,3-3 9 0,3 0-9 0,-4-2 8 16,-2-3-44-16,3 0-8 0,3 0-3 0,-3-8-396 15,0 5-79-15</inkml:trace>
  <inkml:trace contextRef="#ctx0" brushRef="#br0" timeOffset="39293.0912">11483 15446 1062 0,'-12'14'23'0,"3"-4"5"0,-3 1 0 0,-3 5 3 0,-3 2-31 0,-3 3 0 15,0 1 0-15,-2 1 0 0,-1 4-8 0</inkml:trace>
  <inkml:trace contextRef="#ctx0" brushRef="#br0" timeOffset="40160.0756">9643 16568 1663 0,'-12'0'36'0,"12"0"8"0,-6 0 2 0,0 6 1 16,3-4-38-16,0 3-9 0,0 3 0 0,0-2 0 0,3 7 0 0,3-5 0 16,0 2 0-16,3-2 8 0,0 0-8 0,3-2 0 15,3-1 0-15,0 0 0 0,0-5 8 0,3 0 0 16,3-2 0-16,0-6 0 0,-1 5 8 0,4-8 0 16,0-2 1-16,0 0 0 0,0 0-7 0,0-1-2 15,-1-4 0-15,-2 2 0 0,3 0-8 0,-6 0 12 16,0-2-12-16,-6 2 12 0,-3 0-12 0,0 0 8 15,0-2-8-15,-3-1 8 0,-3 6 5 0,-3 0 1 16,0 2 0-16,-3 3 0 0,-3-5 8 0,0 10 2 16,-3-2 0-16,0 0 0 0,-3 5-16 0,0 5-8 0,-3 3 8 15,1 0-8-15,2 5 0 0,0-2 0 0,0 7 0 16,0-2-8-16,0 3 8 0,3-6-8 16,3 5 8-16,0-4-8 0,0 4 8 0,6-2-8 15,1 2 8-15,2-4-8 0,2-1 8 0,1 5-12 16,3-4 12-16,0-4-12 15,6-2-14-15,0 0-3 0,3-3-1 0,0-2 0 16,6 0-7-16,3-3-2 0,2-6 0 0,1 1 0 0,3-3 12 0,0 0 3 0,-4-5 0 0,4 0 0 16,0-3 24-16,-3 3 0 0,0-1 0 0,-4 1 0 15,-5 0 0-15,0 0 0 0,-3 5 0 0,-3-5 0 16,0 2 0-16,-6 3 9 0,0-2-9 0,-3 2 10 16,0 2 3-16,-3 6 1 0,-3-8 0 0,0 8 0 15,-3 0-1-15,-6 6 0 0,0 2 0 0,0-3 0 16,-6 3-13-16,0 5-10 0,-2-5 2 0,-1 3 0 15,0 2 8-15,3 0 0 0,-3 0 0 0,6 0 0 16,0 1 8-16,3-1-8 0,7-2 8 0,-1 2-8 0,0-5 0 16,6 5 8-16,-3-5-8 0,3-8 0 0,0 0 0 15,6 5 0-15,3-5 0 0,2 0 0 0,1 0 9 0,3-5-9 16,3-3 12-16,-3 5-12 16,3-7 16-16,0 7-4 0,3-2-1 0,-7-1 0 0,1 6-11 0,0 0 0 15,0 0 0-15,-3 0 0 0,0 6 0 0,-3-1 0 16,0-2 0-16,-3 10-11 0,0 0 11 0,-3 0-10 15,-3 6 10-15,0 5-10 0,-3 0 10 0,0 2 0 16,-6 0 0-16,0-2 0 0,0 8 10 0,-3-6 4 16,0-4 1-16,0 4 0 0,0-7 4 0,3 4 1 15,-3-1 0-15,3-4 0 0,-2-2-12 0,5 2-8 0,-3-4 12 0,3 4-12 16,0-10 0-16,3 5 0 0,0-7 0 0,3-6 0 31,0 0-64-31,0 0-6 0,9 0-2 0</inkml:trace>
  <inkml:trace contextRef="#ctx0" brushRef="#br0" timeOffset="40866.9097">10450 16412 1335 0,'0'0'29'16,"-3"5"7"-16,0 1 0 0,-3 2 2 0,-3 0-30 0,3 2-8 0,-3 1 0 0,3 2 0 15,0-2 9-15,0 7 1 0,-3-5 0 0,0 3 0 16,3 3 24-16,0-1 5 0,0-5 1 0,1 6 0 16,2-1-12-16,0-2-1 0,3 3-1 0,0-6 0 0,0 0-11 0,3 1-3 15,0-6 0-15,2-3 0 0,-2 3 0 0,3-3-1 16,0-5 0-16,3 0 0 0,-3-5 14 0,3-3 3 16,0 0 1-16,0-3 0 0,3-2 1 0,0-3 0 15,0-2 0-15,0-1 0 0,3 6-19 0,-4-3-11 16,4 3 12-16,-3-3-12 0,0 8 0 0,0-3 0 15,-3 3 0-15,0 1 0 0,0-1 0 0,-6 2 0 16,6 6 0-16,-9 0 0 0,0 0 0 0,0 0 0 16,6 6-9-16,-3 2 9 0,-3-1 0 0,3 4-8 15,-3 0 8-15,0 2 0 0,0-3 0 0,0 4-8 16,0-1 8-16,0 0 0 0,0 0-15 0,6 1 3 16,-3-4 0-16,3-2 0 15,-1 0-16-15,4-3-2 0,0-5-1 0,3 6 0 16,-3-12-33-16,6 4-6 0,0-4-2 0,3-4 0 15,0 2 0-15,3-5-1 0,-4-1 0 0,1-4 0 16,3 5 30-16,0-1 7 0,-3 1 0 0,0 0 1 0,-6 0 27 0,-1 2 8 0,1 1 0 0,-6-1 0 16,0 6 8-16,0-3 9 0,-3 0 2 0,-3 3 0 15,-3 2 17-15,-3-2 3 0,6 5 1 0,-6 0 0 16,-3 0-13-16,0 2-3 0,-2 4 0 0,-1-1 0 16,0 0 5-16,-3 3 1 0,0 0 0 0,3 3 0 15,0-1 13-15,0 1 2 0,0 2 1 0,3-5 0 16,0 5-20-16,1 0-4 0,2-2-1 0,0-3 0 15,3 2-8-15,0-2-1 0,3-2-1 0,0-6 0 16,0 0-11-16,6 2 12 0,3-2-12 0,-1-2 12 16,4-1 1-16,0-5 1 0,0 3 0 0,0-3 0 15,0 0-2-15,3 3 0 0,-3-3 0 0,0 2 0 0,0 1-12 16,-3 3 0-16,-1-1 8 0,-2 0-8 16,-6 3 0-16,0 0 0 0,6 6 0 0,0-1 0 0,-6 3 0 15,3 0 9-15,-3 0-9 0,3 2 8 0,-6 3-8 0,3 1 8 16,0-1-8-16,0 0 8 0,0 0-8 0,0-2 0 15,3 2 0-15,-3-2 0 0,3-1 0 0,3-2 0 16,-6 3 0-16,3-9 0 16,3 4-35-16,0-4-2 0,3-2-1 0,0-2 0 15,-3-4-51-15,6-1-11 0,0-7-1 0,0 1-1 0</inkml:trace>
  <inkml:trace contextRef="#ctx0" brushRef="#br0" timeOffset="41063.9085">11197 16118 975 0,'0'0'21'0,"0"0"5"0,0 0 1 0,0 8 1 0,0 3-28 0,-3-3 0 0,0 5 0 0,0 3 0 15,0 3 28-15,-3-1 1 0,0 6 0 0,0-3 0 16,0 5 7-16,0 1 0 0,-3 2 1 0,0 0 0 16,-3 0-3-16,7-8-1 0,-4 1 0 0,0-1 0 15,0 0-17-15,-3 0-4 0,3 0-1 0,0 0 0 16,0-2-11-16,3-1 0 15,0 1 0-15,-3-6-401 0,6-5-87 0</inkml:trace>
  <inkml:trace contextRef="#ctx0" brushRef="#br0" timeOffset="41322.7075">11069 16489 1216 0,'0'0'34'0,"9"-5"9"0,-3 5-35 0,3-3-8 16,-3 0 0-16,3 1 0 0,0-4 44 0,-1 4 8 15,1-1 0-15,0 3 1 0,0-3-26 0,0 1-6 16,0 2-1-16,3 0 0 0,-3 0-7 0,0 5-1 16,0-2-1-16,0 2 0 0,0 3 19 0,-6-5 4 15,3 10 1-15,-3-3 0 0,0 1-10 0,0 2-1 16,-3 3-1-16,0 0 0 0,0-3-5 0,0 3-1 16,-3 0 0-16,-3-3 0 0,3 0-1 0,0 1 0 15,0-4 0-15,0 1 0 0,0-1-16 0,3 1 0 0,0-3 8 0,0-8-8 31,0 0-35-31,0 0-10 0,0 0-3 0,6-5-460 0,3-3-92 0</inkml:trace>
  <inkml:trace contextRef="#ctx0" brushRef="#br0" timeOffset="41844.3885">11486 16497 1497 0,'0'0'32'0,"0"0"8"0,0 0 0 0,0 0 4 0,0 0-36 0,0 0-8 0,0 0 0 0,-6-3 0 15,0 0 44-15,3 1 6 0,-3-3 2 0,0 5 0 16,0 0-14-16,-3 0-2 0,3 5-1 0,-3-5 0 16,0 5-12-16,0-2-3 0,0 5 0 0,3-3 0 15,0 8-9-15,-3-5-3 0,1 3 0 0,-1 2 0 16,3 0 0-16,-3 0 0 0,3 6 0 0,3-6 0 16,0-5-8-16,0 3 0 0,3-3 0 0,0 0 0 15,0-3 0-15,0 3 0 0,0-3 0 0,3 0 0 0,3 3 0 0,0-8 8 16,3 6-8-16,0-12 8 0,2 6 0 0,-2-2 0 15,3-6 0-15,-3 0 0 0,6 0 1 0,-3-3 0 16,-3 1 0-16,6-1 0 0,-3-2 1 0,-3 5 0 16,0-3 0-16,0 3 0 0,-1 1-10 0,1-4 8 15,-3 8-8-15,0-2 8 0,0 0-8 0,-3-1 0 16,-3 6 0-16,0 0 8 0,0 0-8 0,0 0 0 16,0 0 0-16,0 0 0 0,6 6 0 0,-3-1 0 15,-3-5 0-15,3 5 0 0,0 3 0 0,-3-2 0 0,0 1 0 16,0-1 0-16,0 2 8 0,0-3-8 0,3 3 8 15,-3-3-8-15,0-5 13 0,0 0-2 0,3 5-1 0,-3-5 0 16,0 0-2-16,0 0-8 0,0 0 12 0,9 0-4 16,0-2 3-16,0-1 0 0,0-2 0 15,0-3 0-15,0 3-11 0,3-3 8 0,-4 0-8 0,1 0 8 16,3 0-8-16,-3 0 0 0,0 3 0 0,3-1 0 16,-3 4-10-16,0-4 10 0,0 6-13 0,3-2 5 15,-6-1 8-15,3 3-8 0,3 3 8 0,-1-1-8 16,1-2 8-16,0 6-8 0,-3-1 8 0,6-2-8 15,0 2 8-15,0 3 0 0,0-8 0 0,0 8 0 16,2-5 0-16,-2 2-8 0,3-3 8 0,-3-2-955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6T18:54:24.6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16090 5416 2400 0,'-6'-16'68'0,"6"16"15"0,0-5-67 0,0 5-16 16,0 0 0-16,0 0 0 0,0 0 80 0,0 0 13 16,0 0 3-16,0 0 0 0,0 0-51 0,0 0-9 15,0 0-3-15,0 0 0 0,0 0-21 0,6 5-12 16,3-2 12-16,-3-1-12 0,0 4 0 0,3-4 0 15,0 4 0-15,-3-1 0 16,3 3-24-16,3-3-12 0,-6 3-3 0,6 0-767 0,-3 3-154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6T18:56:56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19519 6731 1036 0,'-29'48'92'0,"20"-30"-73"15,0 3 55-15,0 0 11 0,3 1 3 0,-3-4 0 16,3 1 11-16,0-3 2 0,0 2 1 0,0-5 0 16,3-2-22-16,-3-3-4 0,3 0 0 0,0-3-1 15,3-5-4-15,0 0-1 0,0 0 0 0,0 0 0 16,0 0-6-16,-3-5-2 0,0-1 0 0,3-1 0 16,0-7-31-16,0 1-7 0,3-8 0 0,3-3-1 15,0-2-11-15,3-1-1 0,0-5-1 0,3 1 0 0,3-4-2 0,0 1-8 16,3-6 12-16,2-2-4 0,1-3 7 0,0-3 1 15,0-5 0-15,3 3 0 0,0 0-5 0,-1 2-1 16,-2 1 0-16,0 2 0 0,0-6-10 0,-3 4 0 16,0 2 0-16,-4 0 8 0,4 0-8 0,-3 5 0 15,3 3 0-15,-3 3 0 0,0 2 0 0,3 5 0 16,-6 4 0-16,2-1 0 0,1 3 10 0,-3 2-10 16,-3 3 12-16,3 3-12 0,-3 2 14 0,0 1-4 15,-3 5-1-15,0 2 0 0,0 3 2 0,0 8 0 0,-3 0 0 16,0 2 0-16,0 6 45 0,0 3 8 0,-3 2 3 0,0 8 0 15,3 8-49-15,-3 5-10 0,3 6-8 0,0 0 12 32,0-1-60-32,-3 1-12 0,3-6-3 0,0 1 0 0,0 2 53 0,2 0 10 0,-2 2 0 15,3 1 0-15,-3-3 8 0,3-3-8 0,-3 0 0 0,3-2 8 16,-3-5-8-16,3-1 0 0,0-2 0 0,-3-3 0 16,0-3 8-16,3 1-8 0,-3-4 0 0,3 1 8 15,-3-3-8-15,0 3 0 0,0-3 9 0,0-2-9 16,0-1 0-16,0-2 0 0,-3-5 0 0,0 2 8 15,3-2-8-15,0-3-16 0,-3-8 4 0,0 0 0 16,0 0-28-16,0 0-7 0,0 0-1 0,0 0 0 16,0-8-100-16,0 0-20 0,0-3-4 0,0-2-518 15,-3-3-104-15</inkml:trace>
  <inkml:trace contextRef="#ctx0" brushRef="#br0" timeOffset="211.0354">19796 6493 1900 0,'0'0'54'0,"0"0"11"0,-6-3-52 0,6 3-13 16,0 0 0-16,0 0 0 0,3-5 52 0,-3 5 7 15,0-5 1-15,6-1 1 0,0 1 1 0,3-3 0 16,0 0 0-16,0 0 0 0,3 0-15 0,3 0-3 16,-3 0-1-16,2 1 0 0,1-1-25 0,6 0-5 15,-3 0-1-15,3 2 0 0,3 1-12 0,0 2-16 16,2-2 3-16,1 3 1 15,3-1-48-15,0 0-8 0,2 1-3 0,-2-1-606 0,0 3-122 0</inkml:trace>
  <inkml:trace contextRef="#ctx0" brushRef="#br0" timeOffset="480.9677">20585 6247 1952 0,'-9'0'56'0,"9"0"11"0,0 0-54 0,-3-5-13 0,0 5 0 0,3 0 0 15,0 0 49-15,0 0 7 0,9-3 2 0,0 0 0 16,3 1-13-16,3 2-2 0,0-3-1 0,0 0 0 16,-1-2-22-16,4 2-4 0,0 1 0 0,3-1-1 15,0 0-15-15,0 1 0 0,-4 2 0 0,7 0 0 0,0 0 0 16,-3 0 0-16,-9 0 0 0,6 2 0 15,0 1-20-15,-4 0-9 0,1-1-3 0,0 4 0 16,-3-4-48-16,3 1-9 0,-9 0-3 0,-6-3-787 16</inkml:trace>
  <inkml:trace contextRef="#ctx0" brushRef="#br0" timeOffset="666.5152">20731 6496 1832 0,'0'0'52'0,"0"0"12"0,0 0-52 0,0 0-12 0,0 0 0 0,0 0 0 16,0 0 64-16,9-3 11 0,3 0 1 0,0-2 1 15,5 0 4-15,-2-1 1 16,3-4 0-16,0 2 0 0,6 0-44 0,3-3-9 0,2 3-1 0,1 3-1 31,3 0-80-31,-3 2-16 0,-1 3-3 0</inkml:trace>
  <inkml:trace contextRef="#ctx0" brushRef="#br0" timeOffset="2176.4207">21496 5329 1269 0,'0'0'36'0,"0"0"8"0,0 0-36 0,0 0-8 0,0 0 0 0,-3 0 0 16,0-3 65-16,3 3 11 0,0 0 3 0,0 0 0 15,0 0-21-15,0 0-4 0,0 0-1 0,3 3 0 16,0 2-14-16,0 0-3 0,-3 3-1 0,3 5 0 15,0 1-9-15,0 2-2 0,-3 2 0 0,0 9 0 0,3 2-1 0,-3 5-1 16,0 3 0-16,-3 3 0 0,0 5-6 0,3 2 0 16,-3-2-1-16,0 11 0 0,0 5-5 0,-3 0-1 15,0-1 0-15,0-1 0 0,0 4-1 0,0-2 0 16,0 5 0-16,0-2 0 0,-3-3 8 0,3-3 0 16,-3 3 1-16,0-8 0 0,6-3 3 0,-3-3 0 15,3-4 0-15,-2 2 0 0,2 0 0 0,0-3 1 16,0-8 0-16,6-2 0 0,0 0-5 0,0-3 0 15,2-2-1-15,4-1 0 0,-6 0-1 0,0-4 0 16,3-4 0-16,0-2 0 0,0-5 1 0,-3-1 0 0,3 3 0 16,-3-2 0-16,3-3-3 0,-3 0-1 0,3 0 0 0,0-3 0 15,3-2-11-15,0-3 8 0,-3 0-8 0,-6 0 8 16,9 0-8-16,3-6-14 0,0 1 3 0,-1 0 1 31,4 0-119-31,-3-3-24 0,3-3-5 0,-3-2-790 0</inkml:trace>
  <inkml:trace contextRef="#ctx0" brushRef="#br0" timeOffset="2477.6208">21496 5350 1846 0,'0'0'40'0,"0"-8"9"0,0 3 2 0,6 2 1 0,-6-2-41 0,6 2-11 16,0-5 0-16,0 3 0 0,3 0 31 0,-1 2 4 15,1 0 1-15,3 1 0 0,3-4-2 0,-3 4 0 16,3-1 0-16,0 0 0 0,3-2-21 0,0 5-4 15,5 0-1-15,-5 0 0 0,0-3-8 0,0 3 0 16,3 3 0-16,-3-3-628 0,3 0-128 16</inkml:trace>
  <inkml:trace contextRef="#ctx0" brushRef="#br0" timeOffset="2705.1157">22171 5487 1612 0,'9'-2'45'0,"-9"2"11"0,-3 13-44 0,0 0-12 0,3 3 0 0</inkml:trace>
  <inkml:trace contextRef="#ctx0" brushRef="#br0" timeOffset="2809.5299">22180 5641 2052 0,'-6'18'91'0,"1"4"18"0,5 1-87 0,-6 1-22 16,3-3 0-16,-3 1 0 0,6 4 28 0,-3 0 2 15,0-2 0-15,3 0 0 0,0-3-4 0,0 0-1 16,-3-5 0-16,6 3 0 16,-3-6-49-16,6 6-9 0,3-6-3 0,-1-5-608 15,4-3-123-15</inkml:trace>
  <inkml:trace contextRef="#ctx0" brushRef="#br0" timeOffset="5616.9495">22180 5400 1450 0,'-11'11'129'0,"8"-9"-103"0,0-2-26 0,-3 0 0 0,0 8 64 0,3-2 7 16,-3-1 1-16,6 0 1 0,-3 8-29 0,0 3-5 15,0 0-2-15,-3 5 0 0,3 1 21 0,0 1 4 16,3 6 1-16,-3-2 0 0,3-3-7 0,0 2 0 16,-3 1-1-16,-3 2 0 0,3 0-23 0,-3 0-4 15,3 0 0-15,-3 0-1 0,3-2-11 0,-3 2-1 16,3-5-1-16,0-1 0 0,3 1-14 0,0 0 8 0,-3-3-8 0,3 0 0 15,0-5 0-15,3-5 0 0,0-3 0 0,3 0 0 32,-3-3-92-32,-3-5-20 0,6 0-5 0,3-3-531 15,3-5-107-15</inkml:trace>
  <inkml:trace contextRef="#ctx0" brushRef="#br0" timeOffset="6179.0132">22871 5456 1276 0,'-6'-14'36'0,"3"12"8"0,0 2-35 0,3 0-9 0,-9 0 0 0,6 0 0 16,-6 2 72-16,9-2 13 0,-9 3 3 0,0 2 0 16,0 3-32-16,-2 6-7 0,2 1-1 0,-3 1 0 15,9-2-8-15,-6 1-3 0,-3 4 0 0,6 2 0 16,0 0 46-16,0 0 9 0,-3 1 1 0,9 1 1 31,0 1-110-31,0 0-21 0,6 0-5 0,-3-3-1 0,6-2 43 0,3 2 0 0,3-3 11 0,-3-2-3 16,0-3-8-16,-1 1 0 0,7-4 0 0,-3-5 0 15,3-7 16-15,-3-1 0 0,0 1 1 0,-3-6 0 16,3 0 25-16,0-3 5 0,-7 0 1 0,1-2 0 16,0-8 5-16,-3 3 2 0,3-4 0 0,-3 1 0 15,-3-3-11-15,-3 1-3 0,0-1 0 0,-3-5 0 16,-3 2-23-16,0 1-5 0,-3-6-1 0,3 6 0 16,0-1-12-16,-3-2-10 0,-2 5 2 0,2 0 0 15,3 6-141-15,-6 2-28 0,3 3-6 0</inkml:trace>
  <inkml:trace contextRef="#ctx0" brushRef="#br0" timeOffset="6723.6541">22148 6636 1231 0,'0'0'54'15,"0"0"12"-15,-6-3-53 0,3-5-13 0,-3 3 0 0,0 0 0 16,0 2 76-16,0 3 13 0,0 0 3 0,-3 0 0 16,0 0-17-16,3-3-3 0,-3 3-1 0,0 3 0 15,0 5-3-15,-3 2-1 0,4 4 0 0,-1-1 0 16,3 0-12-16,0 6-3 0,-3 2 0 0,3 3 0 0,0-1-26 0,6 4-6 15,0-1 0-15,3-2-1 0,0 0-7 0,6-3-2 16,0 0 0-16,0-5 0 0,3-3-10 0,-1-2 0 16,1-6 0-16,3 1 8 0,-3-1 22 0,3-2 4 15,0-3 1-15,3-6 0 0,6-2-16 0,-4-5-3 16,1-5-1-16,-6 2 0 0,0 2 10 0,-3-1 3 16,6-4 0-16,-9 1 0 0,-3-1-4 0,0-2-1 15,0-3 0-15,-3 3 0 0,-3 0 38 0,0 0 8 16,-9-1 2-16,9 4 0 15,0-1-148-15,0 3-30 0,-6 1-5 0,6 1-2 16,6 1-64-16,0 3-13 0,-3 2-2 0,2 2-451 0,4 4-91 0</inkml:trace>
  <inkml:trace contextRef="#ctx0" brushRef="#br0" timeOffset="6967.0172">22835 6562 1825 0,'0'0'40'0,"-6"-3"8"0,6-2 1 0,0 5 3 0,0 0-41 0,-3 10-11 0,0-2 0 0,0 5 0 16,6 1 64-16,-3 2 12 0,-3 5 1 0,0 0 1 16,0-3-12-16,0 4-2 0,3-1-1 0,-3 0 0 15,-5 3-19-15,8 2-3 0,0 1-1 0,0-1 0 0,0-7-40 0,0-1-20 16,0 1 1-16,5-3 1 15,1-3-26-15,0 0-4 0,-3-8-2 0,6 1-634 16,0-4-128-16</inkml:trace>
  <inkml:trace contextRef="#ctx0" brushRef="#br0" timeOffset="7716.2924">23255 4858 1584 0,'0'0'35'0,"0"0"7"0,6 0 2 0,0-3 0 0,0-2-36 0,-3 2-8 16,6 1 0-16,0-1 0 0,-3 0 60 0,0 3 11 15,5-2 1-15,-2-1 1 0,0 3-16 0,0 3-3 16,0-1-1-16,0-2 0 0,3-2-20 0,0 4-4 16,-3 1-1-16,3 2 0 0,0 0 4 0,-3 1 1 15,0-1 0-15,5 3 0 0,-8 0-6 0,6 3-2 16,-3-4 0-16,-3 4 0 0,3 2-10 0,-3 0-3 15,3 3 0-15,-9 3 0 0,9 5-3 0,-6 0-1 16,0-3 0-16,0 2 0 0,0 7 0 0,-3-1 0 16,0 0 0-16,0 5 0 0,-3 1 0 0,-3 2-8 0,3 0 12 15,-6 5-4-15,9 0-8 0,0 3 0 0,-3 0 9 0,0 3-9 16,-3 5 0-16,3-3 0 0,-3 0 0 0,6 1 0 16,-3-1 0-16,3 0 8 0,-6 0-8 0,6-2 0 15,0 2 0-15,0 1 0 0,0 2 0 0,0-3 0 16,-3-5 0-16,0 0 0 0,0 2 0 0,0-2 0 15,3 6 0-15,-3-4 9 0,-3 1-9 0,6 0 0 16,0-3 13-16,0-3-4 0,-3 0-1 0,3 1 0 16,-3 4 8-16,3-5 2 0,-3 1 0 0,0-1 0 15,0 0-2-15,-2-4-1 0,5-4 0 0,-3 0 0 16,3 1 2-16,-6-4 1 0,6 1 0 0,0-5 0 16,0-1-3-16,-3 1-1 0,0-6 0 0,3 3 0 15,-3-3-14-15,0 0 11 0,3 0-11 0,0-5 10 16,-9-3-10-16,9-2 0 0,-3-3 0 0,0 0 8 15,3-3-86-15,0-5-18 0,0 0-3 0,0 0-1041 16</inkml:trace>
  <inkml:trace contextRef="#ctx0" brushRef="#br0" timeOffset="9110.5895">19689 8154 1429 0,'0'0'127'0,"0"0"-102"16,0 0-25-16,-3 8 0 0,0 3 23 0,0 0-1 16,3 4 0-16,0 4 0 0,3 5 14 0,-3 0 4 15,0 2 0-15,0 3 0 0,0 6 20 0,3 2 5 16,-3-3 1-16,0 6 0 0,3-3 0 0,-3 2 0 16,-3 1 0-16,0 0 0 0,0 2-18 0,0-5-4 0,3 0-1 15,-3-2 0-15,0-4-22 0,0-4-4 0,0 2-1 0,3-5 0 16,-3-3-16-16,0 0 8 0,3-2-8 0,-3-4 0 15,3-1 0-15,0-1-17 0,0-5 1 0,0-3 1 32,0-5-125-32,0 0-26 0,0 0-5 0,6-3-677 0</inkml:trace>
  <inkml:trace contextRef="#ctx0" brushRef="#br0" timeOffset="9608.7031">19641 8186 1918 0,'0'-16'42'0,"6"11"9"0,3-6 1 0,0 4 3 16,0-4-44-16,6 0-11 0,0 1 0 0,6-1 0 0,3 1 16 0,-4-1 2 15,4 0 0-15,-3 1 0 16,3 2 6-16,0 0 0 0,-1 3 1 0,4 5 0 16,-3 0-14-16,0 0-3 0,0 5-8 0,-3 3 12 0,-1 0-12 0,-2 2 9 15,0 4-9-15,-3-1 8 0,-3 8-8 0,-6-2 0 16,0 2 0-16,-6 5 8 15,-3-2-52-15,0 2-10 0,-9 1-2 0,0-1-1 0,-3 1 110 0,0-1 23 16,-6 1 4-16,4-3 0 0,-4-1-36 0,0 1-7 16,3-5-1-16,-3-1-1 0,3 1 1 0,3-3 0 15,1-3 0-15,2 0 0 0,3 0-12 0,0-2-3 16,3-3 0-16,0 0 0 0,0-3-21 0,3 0 0 0,3-5 0 0,0 0 0 31,0 0-33-31,6 8-2 0,3-5 0 0,0 2 0 16,3 1 7-16,0-4 2 0,8 3 0 0,1 3 0 0,3 0 15 0,3 0 11 0,0 6-13 0,2-1 5 31,-2 5-20-31,0 1-3 0,0-3-1 0,-3 2 0 16,-1 1-4-16,-5-1-2 0,0 1 0 0,-3-1 0 0,-3-2 26 0,-6 0 12 0,3-3-12 15,-6 0 12-15,-6 3 12 0,0-2 11 0,-6-1 1 0,0 0 1 16,0 0 27-16,-3 1 4 0,-3-1 2 0,0 0 0 16,-2 0-6-16,-1 3 0 0,-3 0-1 0,3 0 0 15,0-3-9-15,0 0-2 0,0-2 0 0,1 2 0 16,2-2-12-16,3-3-2 0,-3 0-1 0,6-6 0 15,0 3-25-15,3-5 0 0,0 0 0 0,0 0 0 16,3-5-90-16,0-3-20 0,3 0-4 0,3-5-623 16,3 0-125-16</inkml:trace>
  <inkml:trace contextRef="#ctx0" brushRef="#br0" timeOffset="9841.0971">20796 8583 2185 0,'0'0'48'0,"0"0"9"0,0 0 3 0,6 5 2 0,3-2-50 0,0 2-12 16,3 1 0-16,3-4 0 0,0 1 0 0,3 0-12 15,0-1 3-15,2 1 0 0,1-3 9 0,-3 2 16 0,3 1-4 0,0 0-1 31,-3-1-98-31,-1 1-19 0,-2 2-4 0,0-2-1 16,-3 2 32-16,-3-2 7 0,0 2 0 0</inkml:trace>
  <inkml:trace contextRef="#ctx0" brushRef="#br0" timeOffset="9989.9042">20775 8866 2019 0,'0'0'57'0,"0"0"13"0,0 0-56 0,0 0-14 0,0 0 0 0,9 0 0 15,-3-2 24-15,6 2 3 0,0-3 0 0,6 0 0 16,-3 1-27-16,6-1 8 0,3 0-8 0,-1 1 0 16,4-1 0-16,-3 3 0 0,3 3-12 0</inkml:trace>
  <inkml:trace contextRef="#ctx0" brushRef="#br0" timeOffset="10409.9025">21817 7924 1670 0,'-3'61'74'0,"0"-34"15"0,3 2-71 0,-3 8-18 0,0 10 0 0,0 1 0 15,-3 0 54-15,6 2 7 0,-8 3 2 0,-1 2 0 16,-3 1-18-16,0 2-3 0,6 0-1 0,-3 3 0 16,0-5 2-16,0-3 0 0,-3-3 0 0,6-2 0 15,0-3 16-15,3 0 3 0,0 2 1 0,0-5 0 16,0-2-23-16,3-3-5 0,0 3-1 0,0-6 0 15,0 1-12-15,3-6-2 0,6 0-1 0,-3-5 0 16,0 0-8-16,3-1-2 0,3-4 0 0,3 2 0 16,3-2-9-16,-3-1 10 0,-1-2-10 0,1-3 10 0,-3-2-10 15,3-3 0-15,-3 0 0 0,-3-3 0 16,-9-5-20-16,12 0-8 0,3 0-3 0,0-3 0 16,-3 1-154-16,-4-6-31 0,4-6-7 0</inkml:trace>
  <inkml:trace contextRef="#ctx0" brushRef="#br0" timeOffset="10638.1756">21889 7784 2242 0,'0'0'49'0,"6"-5"11"0,-3-1 1 0,3-1 3 0,3 4-52 0,-1 0-12 0,1-2 0 0,3-3 0 0,3 3 0 0,3-1 8 0,3 4-8 0,-3-1 0 31,0 0-158-31,2-4-38 0,4 1-7 0</inkml:trace>
  <inkml:trace contextRef="#ctx0" brushRef="#br0" timeOffset="11011.7843">22517 7874 1846 0,'-3'-11'40'0,"3"11"9"0,0 0 2 0,0 0 1 0,0 0-41 0,0 0-11 0,0 0 0 0,0 11 0 16,0 0 20-16,0 2 1 0,0 3 1 0,-6 5 0 15,6 0 28-15,-3 3 6 0,0 0 0 0,0 2 1 16,3 1-21-16,-3-1-4 0,3 0 0 16,-3 4-1-16,3-1-19 0,0-3-3 0,0-2-1 15,3 2 0 1,-3 1-102-16,3-3-21 0,-3 0-4 0</inkml:trace>
  <inkml:trace contextRef="#ctx0" brushRef="#br0" timeOffset="11387.6048">22392 9014 1490 0,'-9'0'32'0,"0"3"8"0,6 5 0 0,-6 3 3 0,0 2-35 0,3 0-8 16,0-2 0-16,3 4 0 0,-3 1 42 0,3 3 6 16,-3-1 2-16,12 4 0 0,0-4 14 0,-3 3 2 15,3-5 1-15,0 3 0 0,9-6-29 0,-6 0-6 16,6-2 0-16,3-1-1 0,-1 1-17 0,1-6-3 16,0 0-1-16,-3-5 0 0,6-5 1 0,0 2 0 15,-3-4 0-15,-3 1 0 0,2-7 9 0,-2 2 1 0,-3-2 1 0,0-3 0 16,-3 0 38-16,0 3 7 0,-6-3 1 15,-3 3 1-15,0 0-28 0,-6 0-5 0,0-3-2 0,-3 0 0 16,0 0-22-16,0-2-4 0,-3 2 0 0,3-3-8 16,-3 6-9-16,1-6-9 0,-1 1-2 0,0-1 0 31,0 1-131-31,3 2-26 0,3 0-6 0</inkml:trace>
  <inkml:trace contextRef="#ctx0" brushRef="#br0" timeOffset="11911.9025">23428 7906 1093 0,'0'0'31'0,"0"0"7"0,0 0-30 0,0 0-8 0,-3 5 0 0,-3 3 0 16,0 3 57-16,0 2 11 16,3 0 1-16,0 0 1 0,0 0 1 0,0 3 0 0,0 0 0 0,-3 0 0 15,6 0-31-15,0 0-7 0,6 5-1 0,-3-5 0 16,3-6-10-16,0 1-2 0,0 2-1 0,0-5 0 16,3 0 2-16,-3-3 1 0,2-5 0 0,4 0 0 15,0 0 13-15,0-2 2 0,3-3 1 0,0-6 0 16,3-2-3-16,0-3-1 0,-6 0 0 0,2 0 0 15,-5 0 8-15,0-2 2 0,3-1 0 0,-3 3 0 16,-9 0 1-16,0 3 1 0,0-3 0 0,0 3 0 16,-3 0-28-16,-3 2-6 0,-6-2 0 0,3 0-1 15,6 2-11-15,-3-2 0 0,-5 2 0 0,2 6 8 16,6 0-24-16,-6 2-4 0,0-2-2 0,9 5 0 16,0 0-133-16,-6 0-26 0,0 3-6 0</inkml:trace>
  <inkml:trace contextRef="#ctx0" brushRef="#br0" timeOffset="12326.7683">23567 8805 1760 0,'0'0'39'0,"-8"6"8"0,8 2 1 0,0 0 1 0,-6 2-39 0,6 1-10 0,-3 2 0 0,0 3 0 15,3 2 52-15,-3 1 8 0,-3-3 1 0,-3 5 1 16,9 5 1-16,-3-2 0 0,-3 3 0 0,6-1 0 16,-3-2-31-16,3 2-5 0,-9-5-2 0,9 3 0 15,0-3-15-15,0 1-10 0,0-4 12 0,6 1-12 16,-6-1-18-16,3-5-10 0,3 3-3 0,-3-5-638 15,0-3-128-15</inkml:trace>
  <inkml:trace contextRef="#ctx0" brushRef="#br0" timeOffset="12954.6409">24035 7623 1839 0,'21'-6'164'0,"-12"6"-132"0,2-5-32 0,4 5 0 16,0 5 12-16,3 1-12 0,3-4 12 0,0 4-12 31,0 2-19-31,-1-1-10 0,10 4-3 0,-3 0 0 0,-3-3-32 0,6 2-8 0,-1 1 0 0,-8 2-1 15,6-8 49-15,-6 6 11 0,0-1 1 0,-3 1 1 0,-4 2 11 0,4 0 9 16,-6 3-1-16,-3 3-8 0,0-1 28 0,0 9-2 16,-3 2 0-16,3 0 0 0,-9 3 16 0,0 5 3 15,0 3 1-15,0 5 0 0,-3-3-9 0,-6 8-1 16,0 0-1-16,0 1 0 0,3-1-11 0,0 5-1 16,-3 1-1-16,0 0 0 0,-3-1-2 0,3 1-1 15,1-1 0-15,-4 1 0 0,3-1-1 0,-3 4 0 16,3-1 0-16,3 0 0 0,3 3-6 0,0-6 0 15,-6 1-1-15,9 2 0 0,-3-2 12 0,3 2 2 16,0 0 1-16,3 3 0 0,-3 0-11 0,0 2-3 0,6-2 0 16,0-8 0-16,-3 0-4 0,3-3-8 0,3-2 11 0,-9-3-11 15,9-3 15-15,-6-2-4 0,-3-6-1 0,9 3 0 16,-9-5 36-16,0-3 7 0,0-2 2 0,0-6 0 16,0 3 3-16,-3-3 1 0,-3-5 0 15,3 0 0-15,-6-3-13 0,0-3-2 0,6 1-1 0,-3-3 0 16,0 0-27-16,0-5-6 0,-3-1-1 0,3-2-863 15,0-2-173-15</inkml:trace>
  <inkml:trace contextRef="#ctx0" brushRef="#br0" timeOffset="22645.3545">20040 10319 1861 0,'0'0'165'0,"0"-6"-132"16,-6 4 16-16,3-3 3 0,-3-1 1 0,0 1 0 16,0 2-14-16,1 1-3 0,-1-1-1 0,0 3 0 15,0 3-3-15,0-1-1 0,0 4 0 0,0 2 0 16,0 5-23-16,3 0-8 0,-3 3 0 0,3 5 9 0,0 0-9 0,3 3 0 15,0-3 0-15,3 3 0 0,3-5 0 0,0-1 0 16,0 1 0-16,3-6 0 0,0 0-9 0,0 0 9 16,3-2 0-16,-1-3 0 0,1-3 0 0,0-2 0 15,3-1 0-15,-6-2 0 0,3-2 16 0,-3-4 9 16,3-2 3-16,-3 1 0 0,-3-1 9 0,0-3 3 16,0 0 0-16,0-2 0 0,-6-3-1 0,2 0 0 15,-2 1 0-15,-2 1 0 0,-1-4-15 0,-3 2-2 0,0 0-1 16,3 0 0-16,0 3-21 0,0 0 0 0,-3 2 0 15,6 1 0 1,0-1-41-16,0 3-7 0,3 0 0 0,0 3-1 16,3 0-127-16,3 2-26 0,-3 0-5 0,2 3-1 15,1 6 8-15,3-1 2 0,-3 0 0 0,0 3 0 16,0 0-34-16,0 3-8 0,0-3 0 0,0-1-1 0,0 1 181 0,-3 0 37 0,0 0 7 0,0-2 2 16,-6-6 190-16,0 0 37 0,0 0 8 0,6 2 2 15,-6-2 1-15,0 0 0 0,0 0 0 0,6-5 0 16,-3 0-51-16,0-3-9 0,2-3-3 0,-2 1 0 15,3-4-65-15,-3 1-12 0,3 0-4 0,-3 0 0 16,6-1-36-16,0 4-7 0,0-3-1 0,0 2-1 16,3 0-35-16,0 1 0 0,0 2 0 0,3 0 0 15,3 0-85-15,2 3-24 16,4-1-5-16,0 4-1008 0</inkml:trace>
  <inkml:trace contextRef="#ctx0" brushRef="#br0" timeOffset="23239.5835">20481 11422 1839 0,'-9'8'40'0,"6"-5"9"0,0 5 2 0,-3-3 1 0,3 0-42 0,-3 3-10 0,3-3 0 0,3 3 0 15,-3-2 26-15,3 2 3 0,0-3 1 0,0-5 0 16,0 0 18-16,0 0 4 0,0 0 1 0,0 0 0 16,6-8 11-16,3-3 1 0,-3-2 1 0,0-5 0 15,3-1 9-15,3-5 1 0,-3-5 1 0,6 0 0 16,-10-3-65-16,10 1-12 0,-3-4 0 0,0 3-10 16,0-2 23-16,-3 0 5 0,0-1 1 0,0-2 0 15,-3 3-8-15,0-3-2 0,0 0 0 0,-3 0 0 16,0 0-9-16,3 2 0 0,-3 6 9 0,0 3-9 0,3 2 0 0,-3 5 8 15,-1 1-8-15,1 5 0 0,0 2 0 0,0 3 0 16,0 0 0-16,-3 8 0 0,0 0 0 0,0 0-8 16,0 0 8-16,3 11-8 0,0-1 8 0,0 9-10 15,0-1 10-15,0 9-10 0,-3 5 10 0,0 2 0 16,3 3 0-16,0-3 0 0,-3 3 0 0,3 0 0 16,-3 0 0-16,3-2 0 0,0-3 0 0,-3-1 11 15,3 1-3-15,0 0 0 0,0-3-8 0,0 0 0 16,-3-2-12-16,3-4 12 0,3 1-19 0,-3 0 4 0,3-5 1 15,-3-4 0 1,0 1-42-16,0-5-9 0,0-1-2 0,0-2 0 16,-3-8-51-16,0 0-10 0,0 0-3 0,0 0-510 0,0 0-103 0</inkml:trace>
  <inkml:trace contextRef="#ctx0" brushRef="#br0" timeOffset="23398.2054">20656 11192 1810 0,'0'0'51'0,"0"0"12"0,0 0-51 0,0 0-12 0,0 0 0 0,0 0 0 15,6-5 74-15,3 5 12 0,-3-3 2 0,3 3 1 16,0-3-33-16,3 3-6 0,0 0-2 0,0 0 0 16,0-2-34-16,0 2-14 0,0 0 11 0,2 0-11 15,1-3 0-15,0 0 0 0,3 1 0 0,0-1-10 16,3 0-115-16,0-2-23 0,-1 2-5 0</inkml:trace>
  <inkml:trace contextRef="#ctx0" brushRef="#br0" timeOffset="23603.4831">21165 11113 2052 0,'0'0'45'0,"0"0"10"0,0 0 1 0,0 0 1 0,0 0-45 0,0 0-12 16,6-6 0-16,3 6 0 15,0-5-30-15,3 5-8 0,-3-3-2 0,3 1 0 0,3-1 99 0,0-2 19 16,3 2 4-16,-1 0 1 0,1 3-68 0,0 0-15 15,-3 0 0-15,3 0 0 16,-3 0-35-16,0 3-5 0,0 0 0 0,-7-1-588 0,1 1-116 0</inkml:trace>
  <inkml:trace contextRef="#ctx0" brushRef="#br0" timeOffset="23765.2816">21216 11210 2120 0,'0'0'47'0,"0"0"9"0,0 0 3 0,0 0 0 0,0 0-47 0,0 0-12 0,0 0 0 0,0 0 0 15,0 0-15-15,0 0-5 0,9-2 0 0,3 2-1 16,0-3 37-16,0 3 8 0,3-3 2 0,-1 1 0 16,4 2-70-16,-3-3-15 0,6 1-2 0,0-1-1 15,0 3 54-15,2-3 8 0,-2 1 0 0,3-1-565 16,0-2-119-16</inkml:trace>
  <inkml:trace contextRef="#ctx0" brushRef="#br0" timeOffset="23982.5935">21945 10679 1576 0,'0'0'35'0,"0"0"7"0,0 0 2 0,0 0 0 0,0 0-36 0,0 0-8 16,3 5 0-16,0 5 0 0,0-2 132 0,-3 6 25 16,0 2 5-16,0 5 1 0,0 2-106 0,0 7-21 15,-3 1-4-15,3 4 0 0,-3 2 14 0,0 0 3 16,3 0 1-16,-3 0 0 0,0-3-28 0,3 1-6 15,0-4 0-15,3 1-1 0,0 0-26 0,0-3-5 16,3 3 0-16,-3 0-1 16,3-3-168-16,0 0-34 0,-3 0-6 0</inkml:trace>
  <inkml:trace contextRef="#ctx0" brushRef="#br0" timeOffset="24442.6432">20886 11946 1623 0,'0'0'36'0,"0"8"7"0,0 2 1 0,-3 6 2 0,3 0-37 0,3 5-9 15,-3 1 0-15,3 4 0 0,0 3 72 0,-3 6 13 16,3-1 3-16,0 3 0 0,-1 0-28 0,1-5-6 16,-3-1-1-16,3 1 0 0,0-3 0 0,0 0 0 15,-3-2 0-15,3-6 0 0,-3 0-25 0,3 0-4 16,0-2-2-16,0-3 0 0,-3 0-22 0,3-3 8 0,0-3-8 16,0 1 0-16,-3-3-14 0,0-8-7 0,0 0-2 0,0 0 0 31,0 0-63-31,0 0-13 0,0 0-2 0,3-11-527 0,-3 1-104 0</inkml:trace>
  <inkml:trace contextRef="#ctx0" brushRef="#br0" timeOffset="24884.779">20844 12163 936 0,'-3'-21'26'0,"3"10"7"0,0 1-33 0,-3-1 0 0,3-2 0 0,3 2 0 16,-3-2 112-16,3 0 16 0,0-1 4 0,0-1 0 16,3 1-13-16,0-1-3 0,3 1 0 0,3 1 0 15,-3-3-36-15,5 3-7 0,-2 2-1 0,6 1-1 16,3 2-22-16,0 3-4 0,0 2-1 0,0 0 0 15,5 3-24-15,-5 3-6 0,3 2-1 0,-3 0 0 16,0 3-13-16,-3 0 11 0,-7 3-11 0,1 0 10 0,0-1 2 0,-3 1 1 16,-3 2 0-16,-3-2 0 0,0 2 3 0,-3 0 1 15,-3 0 0-15,0 0 0 0,-6 3 8 0,0 0 2 16,0-3 0-16,-3 6 0 0,-2-3-9 0,-1 2-2 16,-3-2 0-16,3 0 0 0,0 0 0 0,0-3 0 15,3-2 0-15,3 2 0 0,0-5-8 0,3 0-8 16,0-3 12-16,6-5-12 0,0 5 0 0,0-5 0 15,6 6 0-15,3-4-12 16,6 1-12-16,0 0-1 0,6-1-1 0,-3 1 0 0,0 0 10 0,3-1 3 16,-4 6 0-16,1-3 0 0,0 3 1 0,-3-2 0 0,3 2 0 15,-3 2 0-15,0-2 3 0,-3 0 1 16,-1 3 0-16,-2-1 0 0,0-2 8 0,-3 3-10 0,-3-1 10 16,0 4-10-16,-3-4 69 0,0 1 13 0,-3-1 4 0,-3 1 0 15,-3 0-76-15,0-1-22 0,0 1-1 0,1-1 0 16,-4-2 48-16,0 3 10 0,0-3 1 0,0 2 1 15,3-2-6-15,0 0-2 0,0 0 0 0,0-3 0 16,0 1-16-16,0-1-3 0,3-2-1 0,6-3 0 16,0 0-25-16,0 0-6 0,0 0-1 0,0 0 0 15,0-6-176 1,3-2-35-16,3 0-7 0</inkml:trace>
  <inkml:trace contextRef="#ctx0" brushRef="#br0" timeOffset="25088.833">21567 12184 2217 0,'0'0'63'0,"0"0"13"0,6 0-60 0,3 0-16 16,0 0 0-16,3 0 0 0,0 0 13 0,0 0 0 16,-3 0 0-16,3 0 0 0,2 0-5 0,-2 0-8 15,0-3 11-15,3 3-11 0,-3-2 9 0,3 2-9 16,0-3 0-16,-3 0 9 0,3 1-9 0,-3 2-16 15,-1 0 4-15,1-3-963 16</inkml:trace>
  <inkml:trace contextRef="#ctx0" brushRef="#br0" timeOffset="25283.5618">21636 12258 1840 0,'0'0'52'0,"0"0"12"0,0 0-52 0,6-2-12 0,3 2 0 0,0-3 0 16,-1 3 55-16,4-3 8 16,0 3 1-16,0 0 1 0,0 0-15 0,3 3-3 0,0 0-1 0,0-1 0 15,3 3-36-15,-4-2-10 0,4 0 0 0,0-3 0 32,0 2-32-32,3-2-10 0,0 0-2 0,0 0-880 0</inkml:trace>
  <inkml:trace contextRef="#ctx0" brushRef="#br0" timeOffset="25508.3302">22311 11859 2008 0,'0'0'44'0,"0"5"10"0,0 3 2 0,0 5 0 0,3 0-45 0,0 1-11 16,3 1 0-16,0 4 0 0,-3 2 128 0,-3 3 23 15,3 0 5-15,0 2 0 0,-3 1-91 0,3 12-18 16,-6-2-4-16,3-2-1 0,3-3 30 0,-3-1 5 16,0-2 2-16,3-2 0 15,0-3-122-15,3-1-24 0,0-1-5 0,0-6-776 16,0-1-155-16</inkml:trace>
  <inkml:trace contextRef="#ctx0" brushRef="#br0" timeOffset="39454.5151">17861 12933 1180 0,'-9'2'26'0,"9"-2"6"0,-5 0 0 0,-1 3 1 0,0-6-33 0,0 3 0 16,0 0 0-16,0-2 0 0,3-1 29 0,0 1-1 15,-6-4 0-15,0 4 0 0,3-6 28 0,-6-3 6 16,3 3 1-16,-3-5 0 0,3 2 9 0,-3 1 1 0,1-1 1 0,-7 1 0 16,-3-4-26-16,0 1-4 0,3-3-2 0,-3 3 0 15,-3-3-24-15,-5 3-5 0,2 0-1 0,0 2 0 16,0-2-12-16,-5 2 0 0,-4 3 8 0,-3 0-8 16,3 6 8-16,1-1 0 0,-7 0-8 0,0 9 12 15,1-1 2-15,-1 6 0 0,3 2 0 0,4 3 0 16,-1 0-6-16,-3 2 0 0,4 3-8 0,-1 0 12 15,-3 3-12-15,6 3 0 0,4 2 0 0,2 0 0 16,3 3 0-16,9-6 0 16,3 3 0-16,-3 3 0 0,3 5 0 0,1 0-10 0,-4 5 10 0,3 1-12 15,9 2 12-15,-3 21 0 0,3 0 0 0,0-2-8 16,6-1 8-16,6 1-8 0,6 2 8 0,0 2-8 16,-4 1 8-16,10 3 0 0,3-1 0 0,6-2-8 0,0 2 8 15,5-4 0-15,1-1 0 0,3-3-8 0,-4 1 8 0,10-3 0 16,3-3 0-16,2-8-8 0,1-2 8 0,0-9-10 15,-4-4 10-15,4-9-10 0,2-2 10 0,-2-8 0 16,0-6 0-16,2-4-8 0,4-4 16 0,-1-4 4 16,4-4 1-16,-4-7 0 0,1-5 25 0,-1-3 5 15,-2-6 1-15,3-5 0 0,2-5-32 0,-5-2-12 16,-4-6 11-16,-2-3-11 0,-3 0 24 0,-10-2 0 16,1-3-1-16,-6 0 0 0,0 0-2 0,-4-2 0 15,1-6 0-15,-6 3 0 0,-3 0-11 0,-6-1-2 16,0 6-8-16,-6 0 12 0,-6 3-3 0,-6-3-1 15,-3-5 0-15,-3 5 0 0,-6 0 4 0,-6 0 0 0,-3 0 0 16,-5-2 0-16,-7 2-1 0,-3 0 0 0,-2-5 0 0,-4 8 0 16,3 2 10-16,-2 6 3 0,2 5 0 0,3 5 0 15,1 0 1-15,-1 3 1 0,3 5 0 0,-2 6 0 16,-1 4-9-16,3 1-1 0,7 3-1 0,-1 2 0 16,-3 2-6-16,6 1-1 0,3 2 0 0,1 3 0 15,2 6-17-15,0-4-4 0,6 4-1 0,0-1 0 31,0 5-44-31,4 4-9 0,-1-1-1 0,3 3-695 0,3 2-138 0</inkml:trace>
  <inkml:trace contextRef="#ctx0" brushRef="#br0" timeOffset="40552.825">18385 14700 993 0,'0'0'44'0,"0"0"9"0,0 0-42 0,0 0-11 0,0-5 0 0,0 5 0 15,0 0 44-15,0 0 6 0,0 0 2 0,0 0 0 16,0 0 0-16,0 0 1 0,0 0 0 0,0 0 0 15,0 11-5-15,0-1-2 0,3 3 0 0,-3 3 0 16,3 3-18-16,-3-1-3 0,3 3-1 0,0 3 0 16,0-3-4-16,-3 1 0 0,3-1-1 0,-3 0 0 15,3 0 1-15,-3-2 1 0,0-1 0 0,0-2 0 16,0 3 11-16,0-4 1 0,-3 1 1 0,3-2 0 16,0-1-2-16,0-3-1 0,0 1 0 0,0-3 0 15,0-8-7-15,-3 5 0 0,3-5-1 0,0 0 0 16,0 0 0-16,0 0 0 0,0 0 0 0,0 0 0 15,0 0 3-15,0-5 1 0,3-3 0 0,-3-3 0 0,0-2-14 0,0 0-2 16,0 0-1-16,3-1 0 0,-3-1-10 0,0-1 0 16,3 0 0-16,0-3 8 0,-3 3-8 0,3-2 0 15,3 2 0-15,0-3 8 0,0 4-8 0,-3-1 0 16,6-3 0-16,-3 3 0 0,3 3 0 0,0 0 0 16,0 0-9-16,0-1 9 0,2 4 0 0,1 2 0 15,0 3 0-15,-3-3 0 0,3 5-12 0,0 0 12 16,-3 3-12-16,3 0 12 0,-3 3-11 0,3 2 11 15,-6 3-10-15,3 3 10 0,-4-1 0 0,4 4-9 0,-3 4 9 16,-3-2 0-16,0 3 0 0,0 2 0 0,0-3 0 16,-3 3 0-16,0-2 0 0,0-1 0 0,0 1 0 0,0-3 0 15,-3 0 0-15,3 0 0 0,-3-3 0 0,3-3 0 16,3 1 0-16,-3 0-16 0,3-1 4 16,-3-5 0-1,0-5-50-15,6 6-10 0,-6-6-3 0,6 5-537 0,0-5-107 0</inkml:trace>
  <inkml:trace contextRef="#ctx0" brushRef="#br0" timeOffset="40895.8119">18954 14780 1120 0,'0'0'32'0,"0"0"6"0,-6-3-30 0,6 3-8 0,0 0 0 0,0 0 0 15,-6-3 62-15,0 3 11 0,0 3 3 0,0 0 0 16,0 2-34-16,0 6-6 15,0 10-2-15,0 0 0 0,3-3-4 0,3 6-1 32,3 5 0-32,3 0 0 0,-3-10-15 15,3-1-3-15,0-4-1 0,0-1 0 16,0-3-10-16,0-2 8 0,3 0-8 0,-6-5 8 16,-3-3 11-16,9 0 1 0,-3 0 1 0,0-3 0 0,3 1 15 0,-3-4 2 15,0 1 1-15,-1-3 0 0,1-2-14 0,0 2-2 16,-3-3-1-16,-3 0 0 0,3 1-5 0,0 2-1 15,-3-3 0-15,0 1 0 0,0-1-4 0,-3 1 0 16,0 2-1-16,0-3 0 0,0 1-3 0,0 2 0 16,0 0 0-16,0 0 0 0,-2 2-8 0,2 1 0 0,0 0 0 15,0 0 0 1,3-1-29-16,0 6-8 0,-3-5-2 0,3 0-545 0,0-1-110 0</inkml:trace>
  <inkml:trace contextRef="#ctx0" brushRef="#br0" timeOffset="41104.8273">19171 14703 1404 0,'0'0'31'0,"3"5"6"0,0 3 2 0,0 0 0 0,3 3-31 0,-3 2-8 0,0-3 0 0,0 4 0 16,3-1 38-16,-3 3 6 0,-3-3 2 0,3 3 0 15,0 0 4-15,-3-3 1 0,0 0 0 0,3 0 0 16,-3-2-20-16,0 0-4 0,3-3-1 0,-3 0 0 15,3-1-26-15,-3-7 8 0,0 0-8 0,0 0 0 16,6 3-46-16,-6-3-14 0,0 0-4 0,6-3-696 16</inkml:trace>
  <inkml:trace contextRef="#ctx0" brushRef="#br0" timeOffset="41780.8874">19463 14674 1364 0,'0'0'30'0,"-6"2"6"0,0 4 2 0,0-4 0 0,0 1-30 0,0 0-8 15,0 2 0-15,0 0 0 0,-3-2 68 0,3 2 12 0,-3 0 2 0,0-2 1 16,3 2-26-16,3 1-5 15,0 2 0-15,1 2-1 16,2-2-28-16,8 3-6 16,4 7-1-16,3-2 0 15,0 0-16-15,-3-3 0 0,0 0 0 0,-1497 1-9 16,2991-1 9-16,-1494 0 0 0,-3 0 0 0,0-2 0 16,-1 2 0-16,-2 0 0 0,-3-2 0 0,0 0 0 15,0-3 0-15,0-1 14 0,-3 1-3 0,-3 0-1 16,0-2 23-16,0-1 5 0,-3 0 1 0,0 1 0 15,1-1 1-15,-1 0 0 0,0-2 0 0,-3 2 0 16,3-5-12-16,0 3-3 0,0-1 0 0,0-2 0 0,6 0-5 0,0 0-2 16,0 0 0-16,0 0 0 0,0 0-18 0,0 0 0 15,0 0 0-15,0 0 0 0,0 0 0 0,0 0-12 16,6-2 12-16,3-1-12 0,0 0 12 0,3 1-12 16,0-4 12-16,2 1-12 0,-2 0-5 0,6-3-1 15,-3 0 0-15,0-3 0 0,3 1-6 0,-3-3 0 16,3-1-1-16,-1-1 0 0,-2-4 13 0,0 3 2 15,0 0 1-15,0-2 0 0,0-1 9 0,0 3 0 16,-6 0 0-16,3 3 0 0,-7-3 0 0,4 3 0 16,-6 3 0-16,0-1 0 0,-3 0 0 0,-3 3 0 15,3 0 0-15,-3 1 0 0,0 1 0 0,0 1 11 0,-3 0-11 16,4 2 12-16,-4 3-1 0,0 3 0 0,6-3 0 0,-6 2 0 16,0 6-11-16,3 0 0 0,0 0 0 0,3 5 0 15,0 1 0-15,0-1 0 0,3 3 0 0,0 0-11 16,3 2 11-16,0-2 0 0,3 2 0 0,-1 1 0 15,4-3 0-15,-3 0 0 0,3-3 0 0,0 0 0 16,3-2 0-16,-3-1 0 0,0-2 0 0,3 0 0 16,-3 0 0-16,0-5 0 0,2 2 0 0,1-5 0 15,-3 3 0-15,3-3 0 0,-3-3-12 0,0 3 4 32,-3-3-33-32,0 1-7 0,-3-3 0 0,0-3-563 0,-3 2-112 0</inkml:trace>
  <inkml:trace contextRef="#ctx0" brushRef="#br0" timeOffset="41992.5277">19308 14280 1983 0,'-9'-6'44'0,"9"6"8"0,0 0 3 0,0 0 1 0,0 0-45 0,0 0-11 16,0 0 0-16,0 0 0 0,0 0 40 0,0 0 5 15,0 0 2-15,0 0 0 0,3-2-23 0,3-4-5 16,0 4-1-16,0-1 0 0,0 3-18 0,0 0-19 16,3 0 4-16,-3 0-957 15</inkml:trace>
  <inkml:trace contextRef="#ctx0" brushRef="#br0" timeOffset="42605.6232">18808 15769 1386 0,'0'0'30'0,"0"0"6"0,0 0 2 0,0 0 2 0,0 8-32 0,-3 0-8 0,3 5 0 0,3 1 0 16,0-1 20-16,0 0 2 0,-3 5 1 0,0-2 0 15,3 0 13-15,-3 3 2 0,3-3 1 0,0 2 0 16,0-5-3-16,-3 3-1 0,3-5 0 0,-3 2 0 15,6-5-8-15,-3-3-2 0,-3-5 0 0,3 6 0 16,-3-6-25-16,0 0 0 0,6 0-14 0,3-6-523 16,-3 1-105-16</inkml:trace>
  <inkml:trace contextRef="#ctx0" brushRef="#br0" timeOffset="42997.2939">19037 15806 1033 0,'3'19'22'0,"0"-11"5"0,0 2 1 0,0-2 2 0,-3 5-30 0,3-2 0 16,-3-3 0-16,0 3 0 0,0-1 88 0,0 1 12 15,0-3 3-15,0 0 0 0,0-3-11 0,0 3-1 0,0-8-1 0,0 0 0 16,0 0-26-16,0 0-6 0,0 0-1 0,0 0 0 15,0 0-25-15,6-8-6 0,0 3-1 0,3-3 0 16,-3-6-12-16,3 4-2 0,0-3-1 0,3-3 0 16,0-3-10-16,-1 1 0 0,1-3 0 0,0 7 8 15,0-4-8-15,0 2 0 0,0 3 0 0,0-1 0 16,-3 4-9-16,0 2 9 0,0 3-12 0,-3-1 12 16,0 6-13-16,-6 0 4 0,8 3 1 0,-2 2 0 15,0 6 8-15,0-1 0 0,0 6 0 0,0 0 0 16,0 3 18-16,0-1-1 0,0 1 0 0,0 5 0 15,0-3 12-15,0 0 3 0,0 3 0 0,0-3 0 16,3 3-17-16,-3-3-3 0,3-3-1 0,0-2 0 16,0 0-27-16,2-3-6 0,4-2-1 0,0 0-625 15,0-4-124-15</inkml:trace>
  <inkml:trace contextRef="#ctx0" brushRef="#br0" timeOffset="44176.1235">20177 15703 1378 0,'0'0'30'0,"0"0"6"0,0 0 2 0,0 0 2 0,0 0-32 0,-3-5-8 0,3 2 0 0,0 3 0 15,0-8 40-15,-3 3 6 0,0-3 2 0,3 3 0 16,-3-1 6-16,3-2 2 0,-3 3 0 0,-3-3 0 0,3 8 1 0,0-5 1 16,-3 2 0-16,3-2 0 0,-2 5-14 0,-1 0-4 15,-3 0 0-15,3 5 0 0,-6-2-20 0,3 2-4 16,0 6 0-16,-3-1-1 0,3 1 8 0,-3 5 1 15,3 2 1-15,-3 1 0 0,3 2-25 0,0 3 8 16,1 0-8-16,5-1 0 0,0 1 0 0,0-3-16 16,0 3 3-16,6-3 0 0,0 3 13 0,0-3 16 15,3-2-3-15,-1-1-1 0,4-2-12 0,3-2-16 16,0-1 3-16,3-3 1 0,0-2 4 0,0 0 8 16,0-5-13-16,3-3 5 15,-1-3-16-15,-2 1-4 0,3-4 0 0,0-2 0 16,-3-5-16-16,3 3-3 0,0-4-1 0,0-2 0 15,-1 1 4-15,-2 1 0 0,-3-4 0 0,3 2 0 16,-3 3 11-16,-3-1 2 0,-3-1 1 0,3 1 0 0,-3 1 19 0,0 0 11 0,-3 2-12 0,-3 1 12 16,-3 2 0-16,3 0 0 0,-3 0 0 0,-3 3 0 15,0-1 12-15,0 1 2 0,6 5 1 0,-6 0 0 16,3 0 6-16,3 0 2 0,-6 5 0 0,0 3 0 16,3 0-14-16,0 3-9 0,0-3 12 0,0 5-12 15,6 5 8-15,3-4-8 0,-3 2 0 0,0-1 0 16,6 1 0-16,0 0 0 0,3 0 0 0,-3-3-12 15,3-2 12-15,0 2 0 0,-4-5 0 0,7 0 0 16,-3-3 0-16,0 1 0 0,-3-1 0 0,3-2 0 16,0-3 0-16,-3 0 10 0,-3 0-2 0,-6 0 0 15,6-8 12-15,3 2 1 0,-3 1 1 0,-3 0 0 16,0-3 2-16,-3 0 0 0,-3-5 0 0,3 2 0 16,-3-2-6-16,0 0-1 0,0-3 0 0,0 2 0 0,0-4-4 0,0 2-1 15,3 0 0-15,0 0 0 0,0-2-12 0,0 2 11 16,6 0-11-16,-3 3 10 0,-3 0-10 0,6-1 0 15,0 4 0-15,-1 2 0 0,1 0 0 0,0 5-9 16,3 1 9-16,0-1 0 0,-3 0-10 0,3 6 10 16,0 0-8-16,0 2 8 0,3 3 0 0,-3 2-8 15,3 1 8-15,-3 0 0 0,-3-1 0 0,3 1 0 16,-3 2 0-16,2 0 0 0,-2-2 0 0,-3-3 0 16,0 5 0-16,0 0 0 0,-3-2 0 0,3-1 8 15,-6 1-8-15,3 2 8 0,3-5 5 0,-3 3 2 16,-3-3 0-16,3 0 0 0,0-8 6 0,-3 5 2 0,3 0 0 0,0-5 0 15,0 0 1-15,0 0 1 0,0 0 0 0,0 0 0 16,0 0-9-16,0 0-3 0,6 0 0 0,-3-5 0 16,6-3-13-16,-3 0 11 0,0-3-11 15,3-2 10-15,0 0-10 0,0 0 0 0,0-6 0 0,0 1 0 16,0 2-12-16,0 0 1 0,-3 0 1 0,3 0 0 16,2 0-10-16,-2 3-1 0,0 5-1 0,0-2 0 15,-3-1-1-15,-3 3 0 0,3 3 0 0,0-1 0 16,-6 6 10-16,0 0 1 0,0 0 1 0,6 8 0 15,0 0 11-15,-3 3-12 0,0-3 12 0,0 5-12 16,0 6 12-16,3-4 0 0,-6 1 0 0,3 0 0 16,0 3 0-16,3-6 0 0,-3 5 0 0,3-2 0 15,-3 0 0-15,0-3 0 0,3 1 0 0,-1-6 0 16,1 5 0-16,0-5 0 0,0-3 0 0,0 6 0 0,3-6-16 0,-3-2-7 16,3-1-1-16,0-2-1 15,-9 0-147-15,9-2-30 0,0-4-6 0</inkml:trace>
  <inkml:trace contextRef="#ctx0" brushRef="#br0" timeOffset="44409.3199">21067 15309 1274 0,'0'0'28'0,"0"0"5"0,3 8 2 0,-3 5 1 0,3 0-28 0,0 6-8 0,-3 2 0 0,3 0 0 16,-3 3 40-16,3 2 8 0,-3-2 0 0,-3 5 1 15,3 0 18-15,0 0 3 0,0 3 1 0,-3 0 0 16,3 0-10-16,-6 2-1 0,3-2-1 0,3 0 0 16,-3-3-31-16,3 0-7 0,-3-3-1 0,3-2 0 15,-3-3-20-15,3 0 8 0,0-2-8 0,0-3 0 32,-3 0-21-32,3-3-9 0,0-5-2 0,0 2-540 0,0-2-109 0</inkml:trace>
  <inkml:trace contextRef="#ctx0" brushRef="#br0" timeOffset="44988.6714">20963 15711 1314 0,'0'0'28'0,"6"-3"7"0,0-5 1 0,0 0 1 0,3 1-29 0,0-1-8 0,3 2 0 0,-3 1 0 0,-1 0 16 0,4 5 1 16,0-3 1-16,3 3 0 0,-3 3 2 0,0-3 0 15,3 5 0-15,0 0 0 0,-3-2 5 0,0 5 2 16,-1 2 0-16,1 1 0 0,0 0-14 0,3 2-2 16,-6-3-1-16,0 1 0 0,-3 0-10 0,3-1 8 15,-3 3-8-15,0-2 8 0,-3 2 0 0,0-2-8 16,0-3 12-16,0 5-4 0,-3-2 32 0,0-4 7 16,0 4 1-16,0-6 0 0,0-5-10 0,0 6-2 15,0-6 0-15,0 0 0 0,0 0 0 0,0 0-1 16,0 0 0-16,0 0 0 0,0 0-11 0,0 0-1 15,0-6-1-15,-3-2 0 0,3 0 9 0,0-2 1 0,0-1 1 0,3 1 0 16,0-3-25-16,3 2-8 0,-3 0 0 0,3 1 0 16,-3 2 0-16,3-3-17 15,-1 3 3-15,1 0 1 0,3 3 13 0,0-3 0 0,-3 3 0 0,3 0-9 16,6 2 9-16,-6 0-8 0,-9 3 8 0,12 0-8 16,0 0 8-16,0 0-10 0,0 3 10 0,-3 0-10 15,-1 2-2-15,1-5-1 0,-3 8 0 0,0-3 0 16,0 3-3-16,-3-3-1 0,0 9 0 0,3-4 0 15,-3 1 17-15,0 2 0 0,0-2-8 0,-3 2 8 16,3 0 0-16,0 0-10 0,0 0 10 0,0 1-8 16,0-1 8-16,0-3 0 0,3-2 0 0,-3 6 0 15,0-9 0-15,0 3 0 0,3-3 8 0,-6-5-8 16,0 0 10-16,9 3-2 0,-3-3-8 0,-6 0 12 16,9-8 13-16,-3 5 3 0,0-2 0 0,-4 0 0 15,1-3-2-15,0 0 0 0,-3 0 0 0,0 0 0 0,0 0-13 0,-3 3-2 16,3-3-1-16,-3 0 0 0,1-3-10 0,-4 3 0 15,3 3 0-15,-3-3 8 0,3 3-23 0,0-8-5 16,0 7 0-16,-3-2-1 16,3-2-144-16,0-4-29 0,0-7-6 0</inkml:trace>
  <inkml:trace contextRef="#ctx0" brushRef="#br0" timeOffset="45265.1702">21668 15139 1489 0,'0'0'42'0,"0"0"10"0,0 0-42 0,3 6-10 0,3 2 0 0,3 0 0 16,-6 0 39-16,0 2 5 0,3 3 2 0,0 3 0 15,-3 0 13-15,0 5 2 0,0 0 1 0,3 3 0 16,-3 3 1-16,-3-1 0 0,0 3 0 0,-3 3 0 16,0-3-5-16,3 8-1 0,-3-2 0 0,0 4 0 15,0-2-14-15,0 3-3 0,0 0-1 0,3-1 0 16,-3 1-9-16,3-3-2 0,0-2 0 0,3-1 0 15,0-2-9-15,3-3-3 0,6-5 0 0,-3-1 0 16,6-1-16-16,3-7 8 0,-3 1-8 0,-1-5 0 16,1-1 8-16,6-4-8 0,-3 2 0 0,0-6 0 15,3 1-13-15,0-3-10 0,-1 0-1 0,1 0-724 16,-3 0-144-16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6T18:59:46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2999 5866 1602 0,'0'0'35'0,"0"0"7"0,0 0 2 0,-3 5 1 0,0 0-36 0,1 1-9 16,-1 2 0-16,-3 5 0 0,3-3 53 0,0 4 9 15,0-1 2-15,-6 0 0 0,3 3-8 0,0 3-2 16,0-1 0-16,0 1 0 0,0 4-39 0,-3-1-15 16,6-1 11-16,-9-3-11 0,3 3 15 0,3-5-3 15,-3 3-1-15,0-3 0 0,3 0-3 0,-2-1 0 16,2-4 0-16,-3 2 0 0,6-2-8 0,-3-1 8 16,0-2-8-16,3 0 8 0,0-2-8 0,-3-4 0 15,6 1 0-15,0-3 0 0,-6 3 8 0,6-3-8 16,0 0 8-16,6-6-8 0,-6-2 0 0,3 0 0 15,0-2 0-15,3-3 0 0,0-1-15 0,0-2-1 16,-3-2-1-16,6-1 0 0,-3 1-2 0,2-3 0 16,-5 2 0-16,3-2 0 0,0 0 19 0,0 0 0 15,0 0 8-15,3-1-8 0,-6 4 0 0,3-3 0 0,0 2 0 16,0 1-10-16,-3-4 10 0,0 7 8 0,0-1-8 0,0 2 11 16,0 1 6-16,0 0 2 0,0 5 0 0,0-3 0 15,0 4-3-15,0-1 0 0,0 2 0 0,-3-2 0 16,3 6-8-16,0-4-8 0,-3 4 12 15,0-1-12-15,0 3 15 0,0 0-4 0,0 0-1 0,0 0 0 16,0 0-2-16,0 0-8 0,0 0 12 0,0 0-4 16,0 5-8-16,0 3 10 0,0 0-10 0,0 0 10 15,-6 3-10-15,6-1 0 0,-3 4 0 0,3-4 0 16,-6 3 0-16,6 1 12 0,-3-1-12 0,0 3 12 16,-3-3-12-16,6 3 0 0,-3-3 0 0,0 0-11 15,3 6 11-15,0-6 0 0,0 3 8 0,0 0-8 0,0-3 0 16,3 0 0-16,0-2 0 0,0-1 0 15,0 1 0-15,0-3 0 0,3-3 0 0,0 1 0 16,-6-6 0-16,0 0 0 0,12 2 8 0,-6-2-8 0,3 0 0 0,-1-5 0 16,-2 0 0-16,6-1 0 0,0-2 8 0,-3 0 1 15,-3-5 0-15,0 3 0 0,0-4-1 16,3-1-8-16,3-1 12 0,-3 2-4 0,-3-1 0 16,3-1-8-16,-3-3 12 0,3 3-4 0,2-2-8 15,-5 2 0-15,-3 0 9 0,3 3-9 0,3 0 0 0,-6-1 8 16,0 4-8-16,0 2 0 0,0 0 0 0,0 3 0 15,0-1 0-15,-3 4 0 0,-3-1 0 0,3 3 9 16,0 0-9-16,0 0 0 0,0 8 11 0,-3 3-11 16,3-1 10-16,0 3-10 0,0 3 12 0,-3-3-4 15,0 1-8-15,0 2 12 0,0 2 0 0,3-2-1 0,-3 0 0 16,0 0 0-16,3 0-11 0,3-3 0 0,-6 5-12 16,3-2 12-16,3 0-26 0,0-5 2 0,0-1 1 0,0 1 0 31,0-1-27-31,0 1-6 0,0-6 0 0,9 1-1 15,-12-1-43-15,0-5-9 0,0 0-2 0,9 5-465 0,0-5-92 0</inkml:trace>
  <inkml:trace contextRef="#ctx0" brushRef="#br0" timeOffset="273.6375">3276 5953 1249 0,'6'0'27'0,"-6"0"5"0,3-5 2 0,-3 0 2 15,6-1-28-15,-3 4-8 0,0-4 0 0,-3 6 0 16,6-5 93-16,-3 0 18 0,-3 5 3 0,0 0 1 0,0 0-11 15,0 0-3-15,0 0 0 0,0 0 0 0,0 5-54 16,3 3-11-16,-3 0-3 0,0 0 0 0,-3 2 3 0,3 4 0 16,0-4 0-16,-3 3 0 15,3 1-11-15,0 2-1 0,-3-3-1 0,6 0 0 0,-3 0-15 0,0 3-8 16,0-3 8-16,0-2-8 0,3 0 26 0,0-4 1 16,0 1 0-16,0 0 0 0,-3-8-19 0,0 0-8 15,9 6 0-15,-3-4 8 0,0 1 1 0,3 0 0 16,0-1 0-16,-3-2 0 0,3 3-9 0,-4-3 0 15,4-3-12-15,0 1 12 0,0-1-10 0,0 0 10 0,-3-2 0 0,3 0-9 32,0 2-71-32,-6 0-15 0,3-5-2 0,0 3-579 0,0 0-116 0</inkml:trace>
  <inkml:trace contextRef="#ctx0" brushRef="#br0" timeOffset="485.3993">3241 6064 1504 0,'0'0'43'0,"0"0"9"0,0 0-42 0,0 6-10 0,0-4 0 0,0-2 0 15,3 5 101-15,-3-5 19 0,0 0 3 0,5 6 1 16,1-4-20-16,6 1-3 0,0-6-1 0,0 3 0 16,0 0-45-16,0-5-10 0,3 2-1 0,0-2-1 15,0 0-18-15,-1 0-3 0,4-1-1 0,-3 1 0 16,0 0-119-16,0-3-24 0,3 5-5 0,-3 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6T19:02:01.4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16495 6223 1940 0,'0'0'43'0,"0"0"9"0,0 0 1 0,0 0 1 0,0 0-43 0,3-5-11 15,0-1 0-15,3 1 0 0,3 0 39 0,0-3 5 16,6 3 2-16,0-3 0 0,3 0-12 0,2-3-2 16,1 1-1-16,3-4 0 0,0 4 2 0,3-3 1 15,5-3 0-15,4 2 0 0,3-1-14 0,2-1-2 16,4 0-1-16,-3 0 0 0,-1 0-17 0,1 0 0 16,-3 0 8-16,0 0-8 0,-1 1 0 0,-5 4 0 15,0 0 0-15,2 3 0 0,1-2 21 0,3 2-2 16,-9-3-1-16,-1 3 0 0,-2-2-18 0,6-1 0 0,-3 3 8 0,-9 3-8 15,-4 0 0-15,-2-1-14 0,3 4 2 0,-6 2 1 32,-12 0-27-32,9 0-6 0,3-3 0 0,-3 6-653 0,3-1-131 0</inkml:trace>
  <inkml:trace contextRef="#ctx0" brushRef="#br0" timeOffset="541.4093">18531 5427 1404 0,'0'0'31'0,"0"0"6"0,0 0 2 0,0 0 0 0,0 0-31 0,-3 5-8 0,3 3 0 0,-3 2 0 16,3 4 45-16,0 4 8 0,0 1 2 0,0 2 0 16,0 3 9-16,0 7 1 0,0 4 1 0,0-1 0 15,0-2-15-15,3 2-3 0,-3-2-1 0,0 3 0 16,-3-4-7-16,3 4 0 0,-3-4-1 0,0 4 0 15,0 2-25-15,0-3-5 0,0-5-1 0,0-2 0 16,0-1-8-16,0 1 0 0,0-6 0 0,0 0 0 16,3-2 0-16,0-1 0 0,-3-5 0 0,3 1 8 15,0-4-8-15,-3 1 0 0,6-3 0 0,-3 0 0 16,0-6-63-16,0-2-5 0,0 0 0 0,0 0-535 16,3-2-106-16</inkml:trace>
  <inkml:trace contextRef="#ctx0" brushRef="#br0" timeOffset="899.4503">18403 5387 1522 0,'0'0'33'0,"0"0"7"0,0 0 2 0,3-5 2 0,0-1-36 0,0 1-8 16,3 0 0-16,0-1 0 0,0 1 53 0,3 3 9 0,0-4 2 0,6 4 0 15,3-1-26-15,-1 0-5 0,4 3-1 0,0 0 0 16,3 0-16-16,0 3-3 0,2 2-1 0,-2-2 0 16,3 5-4-16,-3 0-8 0,-3 0 11 0,0 2-11 15,-4 1 10-15,1-1-10 0,-3 1 8 0,-3 0-8 16,-3 2 8-16,-3 3-8 0,3-3 8 0,-9 3-8 16,0 0 10-16,0 0-10 0,-3 2 12 0,-3 1-12 15,-3-1 11-15,-3 1-11 0,3-1 10 0,-3-2-10 16,-3 3 12-16,-2-4-3 0,2 1-1 0,0 0 0 15,0-3 4-15,0 1 0 0,-6-4 0 0,6 1 0 16,3-3-1-16,-2 0 0 0,-1-6 0 0,0 1 0 16,3 0-11-16,0-3 0 0,3 0 0 0,3-3 0 15,0-2-132-15,3-3-23 0,0-3-4 16,6 1-1-16</inkml:trace>
  <inkml:trace contextRef="#ctx0" brushRef="#br0" timeOffset="1171.3887">18951 4890 1346 0,'0'0'29'0,"0"0"7"0,0 0 0 0,0 0 3 0,6 7-31 0,-6 4-8 16,0 2 0-16,0 0 0 0,0 6 58 0,3 0 10 0,-3 2 3 0,0 3 0 15,3 5-15-15,-3 0-4 0,0 2 0 0,0 1 0 16,0 0-14-16,-3 2-3 0,3 1-1 0,0-1 0 15,-6 3-2-15,3 0-1 0,0-5 0 0,0 2 0 16,0 1-15-16,0-3-4 0,0-1 0 0,3 1 0 16,-3-6-12-16,3 1 0 0,0-3 0 15,3-3 0-15,-3-3 0 0,3-2 0 16,0-2 0-16,0-1 0 16,0-5-40-16,3 0-10 0,0-3-2 0,-6-5-528 0,0 0-106 0</inkml:trace>
  <inkml:trace contextRef="#ctx0" brushRef="#br0" timeOffset="1785.7405">19222 5442 1377 0,'0'0'39'0,"0"-5"9"16,0 0-39-16,0 0-9 0,-3 2 0 0,0-5 0 0,0 0 72 0,3 3 13 16,-3 0 3-16,0-1 0 0,-3 4-23 15,3-4-4-15,-3 1-1 0,3 0 0 0,-3 2-16 0,0 3-4 16,0 3-1-16,6-3 0 0,0 0-17 0,-12 5-3 15,3 8-1-15,-3 0 0 0,6 1-18 0,-3 4 0 16,1 1 0-16,-4-1 0 0,3 3 0 0,3-2 0 16,0 2 0-16,-3-2-9 0,0 2 9 0,6 0 0 15,0-3 0-15,3 1 0 0,0 0 0 0,0-6 0 16,3 0 0-16,0-2 0 0,3-4 0 0,0 1 0 16,-3 0 0-16,6-5 0 0,-3 0 0 0,-6-3 0 15,0 0 8-15,12-3-8 0,0 0 8 0,-1-5-8 16,-2 0 10-16,0-2-10 0,0-1 9 0,0-2-9 0,0-3 8 0,0 3-8 15,-3 0 0-15,0 0 8 0,3 2-8 16,-3 0 0-16,-3 1 0 0,0-1 8 0,0 6-8 0,0 0 0 16,-3 5 0-16,0 0 0 0,0 0 0 0,6 2 0 15,0 1 0-15,0 0-11 0,-3 4 11 0,0 4-12 16,2-3 12-16,-2 5 0 0,0-2 0 0,0-1-8 16,0 1 8-16,0 2 0 0,0-5 0 0,3 3 0 15,0-1 0-15,-3 1 0 0,3-3 0 0,-3 0 0 16,0-3 0-16,0 3 0 0,-3-8 0 0,6 3 0 15,0 2 17-15,-6-5-1 0,0 0 0 0,6 3 0 16,0-3 16-16,3-3 4 0,-3 0 0 0,0-2 0 16,3 0-3-16,0-3 0 0,0-3 0 0,2-2 0 15,4 0-6-15,0-3-2 0,-3 0 0 0,3-3 0 16,0 1-25-16,-6 5-11 0,-3-3 1 0,3 3 0 16,3-1 10-16,-6 6 0 0,0 1 0 0,-1 1 0 15,4 4 8-15,-9 2 3 0,0 0 1 0,0 0 0 16,9 5-31-16,-3 3-5 0,0 5-2 0,-6 0 0 0,3 0 14 0,0 3 4 15,0 0 0-15,0 0 0 0,0 0 8 0,0 0-13 16,3 0 5-16,0-6 8 0,3 4-24 0,-3-4 2 16,0 1 1-16,3-3 0 15,3-3-25-15,-3-2-5 0,0 2-1 0,2-5 0 16,-2 0-42-16,0-5-9 0,3-3-1 0,-3 0-715 16</inkml:trace>
  <inkml:trace contextRef="#ctx0" brushRef="#br0" timeOffset="2010.7709">19894 4982 1037 0,'0'0'29'0,"0"5"7"0,-3 3-28 0,3-2-8 16,0 2 0-16,-3 5 0 0,0 3 60 0,1 0 10 0,-1 5 2 0,3 3 1 16,-6-1-1-16,3 4 0 0,-3 2 0 0,3-3 0 15,0 3-3-15,-3 1-1 0,3 4 0 0,-3 0 0 16,3-2-20-16,0 0-5 0,-3 2-1 0,3-2 0 15,-3 0-10-15,3-3-1 0,3 0-1 0,0-5 0 32,0 2-45-32,0-5-9 0,0 1-1 0,3-4-1 0,0-2-20 0,0 0-4 0,0-3-1 0,0-2-491 15,0-3-98-15</inkml:trace>
  <inkml:trace contextRef="#ctx0" brushRef="#br0" timeOffset="2254.9465">19710 5466 1706 0,'0'0'48'0,"0"0"11"0,0 0-47 0,0 0-12 16,6-2 0-16,3-4 0 0,0 6 63 0,3-2 10 15,-1-1 3-15,1 0 0 0,3-2 10 0,3 0 2 16,0 0 1-16,0-1 0 0,3 1-37 0,0 0-8 15,2-3-2-15,1 0 0 0,0 3-12 0,0-1-2 0,3 1-1 0,-4-3 0 32,4 3-51-32,-6 2-9 0,3-2-3 0,-3 5-679 0,2-3-136 15</inkml:trace>
  <inkml:trace contextRef="#ctx0" brushRef="#br0" timeOffset="3121.0266">20701 5247 1384 0,'0'0'39'0,"0"8"9"0,0 2-38 0,-3 6-10 16,0 0 0-16,0 2 0 0,3 6 0 0,-3 0 0 0,-3 0 0 0,3-6 8 16,0 4 16-16,0 1 4 0,0 4 0 0,0-3 0 15,0-3 14-15,0 3 3 0,3-6 1 0,-3 9 0 16,3-6 2-16,0-5 0 0,0 0 0 0,0-6 0 15,0 1-10-15,0-3-2 0,0 0 0 0,0-8 0 16,0 0 0-16,0 0-1 0,0 0 0 0,0 0 0 16,3-8 6-16,3 0 2 0,0-5 0 0,0-1 0 15,0-4-20-15,0-1-4 0,0-2-1 0,0-3 0 16,0-2-18-16,3-1 0 0,-3 1 8 0,3 2-8 16,0 3 0-16,0 0 0 0,3 2 0 0,-1 1 0 15,-2 4 0-15,0 1 0 0,0 5 12 0,-3 3-12 0,0 0 0 16,-3 2-14-16,6 3 1 0,-3 5 0 0,3 1 13 0,0 4 8 15,-3 1 0-15,0 2-8 0,0 3-10 0,0 2-9 16,-3 4-1-16,0 1-1 0,3-1 21 0,0-1 0 16,-6 0-9-16,3 0 9 0,2-2 0 0,-2-4 0 15,0 4 0-15,-3-6 0 0,3 0 0 0,-3 1 0 16,3-6 0-16,-3 2 0 0,3-2 0 0,-3-8 0 16,0 0 8-16,0 0-8 0,0 0 19 0,0 0-3 15,0 0 0-15,6-2 0 0,3-4 2 0,-3 1 0 16,3-6 0-16,0-2 0 0,0-3-18 0,0-2 8 15,0-3-8-15,3-1 0 0,-3-1 0 0,3 1 0 0,-6-1 0 16,5 1 0-16,-2 4 0 0,0-1 0 0,0 6 0 16,-3 0 0-16,0 0 0 0,0 5 0 0,3 0-11 0,-6 3 11 15,3-1-18-15,-6 6 3 0,0 0 1 0,6 3 0 16,0 0 2-16,-3 4 1 0,3 1 0 0,-3 3 0 16,0 0 11-16,0 2 0 0,0 0 0 0,0 3 0 15,0 0 0-15,-3 2 0 0,3 1-8 0,-3-3 8 16,3 2 0-16,3-2 17 0,-3 0-2 0,0-3-1 31,2 3-45-31,-2-5-9 0,6-1-1 0,-3 3-1 0,0-5-131 16,3 3-27-16,0-3-4 0,0-3-2 0</inkml:trace>
  <inkml:trace contextRef="#ctx0" brushRef="#br0" timeOffset="3408.6437">21481 5435 1177 0,'0'0'25'0,"-6"-6"6"0,0 1 1 0,0 0 2 0,0 2-34 0,-3 0 0 16,0 3 0-16,0 0 0 0,0 3 60 0,3 0 4 16,-2 5 2-16,-4 0 0 0,0 2-11 0,3 3-3 15,6 3 0-15,-3 0 0 0,0 5-14 0,0-2-3 16,6-1-1-16,3 1 0 0,3-1-11 0,0-2-3 16,-6 0 0-16,6-3 0 0,3 1-20 0,0-4 0 15,-3-2 0-15,3-3 0 0,2 1 20 0,1-4 0 16,0-4 0-16,0 2 0 0,-3-6 19 0,0 1 3 15,0 0 1-15,0-6 0 0,-3 3-1 0,0-2 0 16,-3-4 0-16,0 1 0 0,-3 0 1 0,0 0 0 16,-3 0 0-16,0-1 0 0,3-2-30 0,-6 1-5 15,0 1-8-15,0-2 11 16,3 3-30-16,-3 3-5 0,0-1-2 0,6 3-655 0,0 0-131 0</inkml:trace>
  <inkml:trace contextRef="#ctx0" brushRef="#br0" timeOffset="4323.2025">21668 5347 1450 0,'0'0'32'0,"-3"-5"6"0,-2 0 2 0,-1 2 1 0,0 0-33 0,0 3-8 0,0-2 0 0,0 4 0 15,0 1 56-15,-3 2 10 0,3 3 2 0,0 3 0 16,0-1-58-16,0 6-10 0,0 0 0 0,3-3 0 15,0 3 17-15,0 0 11 0,3 3 3 0,0-1 0 0,0 1-31 0,0-1 0 16,3 1-11-16,0 2 11 0,0-3 0 0,3-2 0 16,3-2 12-16,-3-4-4 15,0-2 4-15,3-3 0 0,-3-2 0 0,-6-3 0 0,9 0 36 0,0-5 8 16,-3-3 2-16,3-3 0 0,-4 1-1 0,4-6 0 16,-3-5 0-16,3-1 0 0,-3-1-25 0,3-4-4 15,0-2-2-15,0 3 0 0,0-4 10 0,3-1 3 16,-3-1 0-16,3-5 0 0,-3 0-27 0,0-3-4 15,-3-2-8-15,2 0 11 0,1 4 2 0,0 1 1 16,0 6 0-16,0 2 0 0,-3 5-14 0,3 5 9 16,-9 3-9-16,9 3 8 0,-6 0-8 0,3 5 8 0,-3 3-8 15,-3 5 8-15,0 0-8 0,0 0 0 0,0 0-12 0,-3 8 12 16,3 2-18-16,-3 6 4 0,-3 3 1 0,-3 7 0 16,6 3 13-16,-3 6 0 0,0 2 0 0,0 2-9 15,3 1 9-15,0 0 0 0,0-3 0 0,3-11-8 16,0 3 8-16,0 0-13 0,0 0 5 0,0 3 8 15,3-5 0-15,3-1 0 0,-3-2 0 16,3-3 0-16,0 0-11 0,0-2-1 0,6-3 0 0,3 2 0 16,-3-2 20-16,3-5 3 0,-6-3 1 0,2-3 0 15,1-2-12-15,-3-3 0 0,3-6 0 0,0 1 0 16,-3-3 0-16,3-5 0 0,-3 0 0 0,0-3 0 16,0-3 8-16,0 1 0 0,-3-1 0 0,0 1 0 15,-3-1-8-15,0 1 0 0,-3-1 0 0,0 1 0 16,-3-1 0-16,0 6-11 0,0-3 3 0,0 5 0 15,-3 1-10-15,3 2-2 0,0 2 0 0,-3 4 0 16,6 2-19-16,-6 2-4 0,-3 6-1 0,3 3 0 16,0 0-1-16,0 4-1 0,0 4 0 0,0 2 0 0,6 0 31 0,-3 3 7 15,3 0 8-15,3 0-13 0,0 0 13 0,0-3 0 16,6 0 0-16,-3-3 0 0,3-2 0 0,0-2 0 16,3-4 0-16,0-2 0 0,2-3 0 0,1 1 13 15,6-6-4-15,0 0-1 0,-3-3-8 0,0-2 0 16,3-6 0-16,2 1 0 0,-2-6-10 0,3-3 10 15,-6-5-13-15,3 1 5 0,0-4 8 0,-1 1 0 16,-2-1 10-16,0-2-10 0,3 0 16 0,-9-5-4 16,9-4 0-16,-3-6 0 0,-1-1-12 0,-2-6 0 15,3 1 8-15,-6-3-8 0,3 8 0 0,-3 0 0 16,0 0-12-16,0 5 12 0,-6 3-10 0,0 3 10 0,0 2-8 0,0 8 8 16,-1 3 0-16,-2 5 0 0,-3 3 0 0,0 8 0 15,-3 0-12-15,0 7 4 0,-2 4 0 0,-4 4 0 16,-3 6-4-16,-3 5 0 0,0 6 0 0,0 4 0 15,-3 1 12-15,-3 5 0 0,3 8 0 0,1 3 0 16,-1 5 24-16,3 0 6 0,0 0 2 0,9-14 0 16,0 1 28-16,3 2 5 0,0-2 2 0,3 0 0 15,0-3-31-15,6-3-5 0,3 0-2 0,0-2 0 16,0-5-7-16,6-4-2 0,3-1 0 0,-1 1 0 16,4-4-20-16,3-6 0 0,0-2 0 0,0-3 0 15,-3-6-12-15,-1-2-6 0,7-2-2 0,-6-1-1097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6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6.bin"/><Relationship Id="rId7" Type="http://schemas.openxmlformats.org/officeDocument/2006/relationships/customXml" Target="../ink/ink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2.bin"/><Relationship Id="rId7" Type="http://schemas.openxmlformats.org/officeDocument/2006/relationships/customXml" Target="../ink/ink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7.emf"/><Relationship Id="rId4" Type="http://schemas.openxmlformats.org/officeDocument/2006/relationships/image" Target="../media/image44.wmf"/><Relationship Id="rId9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wmf"/><Relationship Id="rId11" Type="http://schemas.openxmlformats.org/officeDocument/2006/relationships/customXml" Target="../ink/ink10.xml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2.bin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customXml" Target="../ink/ink2.xml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customXml" Target="../ink/ink3.xml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customXml" Target="../ink/ink4.xml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customXml" Target="../ink/ink5.xml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hyperlink" Target="http://www.youtube.com/watch?v=DPz-ullMOqc" TargetMode="External"/><Relationship Id="rId7" Type="http://schemas.openxmlformats.org/officeDocument/2006/relationships/customXml" Target="../ink/ink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4" Type="http://schemas.openxmlformats.org/officeDocument/2006/relationships/hyperlink" Target="http://www.engadget.com/2011/07/09/curtis-boirums-robotic-car-makes-omnidirectional-dreams-come-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Day 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and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Omnidirectional Robot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possible choice of motion control is simply a change in the location of the robot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noisy control inputs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/>
        </p:nvGraphicFramePr>
        <p:xfrm>
          <a:off x="2986087" y="1828800"/>
          <a:ext cx="3171825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8" name="Equation" r:id="rId3" imgW="1155600" imgH="647640" progId="Equation.3">
                  <p:embed/>
                </p:oleObj>
              </mc:Choice>
              <mc:Fallback>
                <p:oleObj name="Equation" r:id="rId3" imgW="115560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7" y="1828800"/>
                        <a:ext cx="3171825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7" name="Object 4"/>
          <p:cNvGraphicFramePr>
            <a:graphicFrameLocks noChangeAspect="1"/>
          </p:cNvGraphicFramePr>
          <p:nvPr/>
        </p:nvGraphicFramePr>
        <p:xfrm>
          <a:off x="2667000" y="4267200"/>
          <a:ext cx="3833813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9" name="Equation" r:id="rId5" imgW="1396800" imgH="647640" progId="Equation.3">
                  <p:embed/>
                </p:oleObj>
              </mc:Choice>
              <mc:Fallback>
                <p:oleObj name="Equation" r:id="rId5" imgW="139680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67200"/>
                        <a:ext cx="3833813" cy="17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5999400" y="1740240"/>
              <a:ext cx="2835720" cy="4046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88960" y="1730520"/>
                <a:ext cx="2855160" cy="406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50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describes how sensor measurements vary as a function of the system state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     sensor measurement at time t</a:t>
            </a:r>
          </a:p>
          <a:p>
            <a:pPr lvl="1"/>
            <a:r>
              <a:rPr lang="en-US" dirty="0" smtClean="0"/>
              <a:t>     sensor noise at time t (assumed Gaussian with covariance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    observation model or matrix</a:t>
            </a:r>
          </a:p>
          <a:p>
            <a:r>
              <a:rPr lang="en-US" dirty="0" smtClean="0"/>
              <a:t>notice that the model is linear and assumes additive Gaussian noise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3759200" y="1981200"/>
          <a:ext cx="162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name="Equation" r:id="rId3" imgW="812520" imgH="228600" progId="Equation.3">
                  <p:embed/>
                </p:oleObj>
              </mc:Choice>
              <mc:Fallback>
                <p:oleObj name="Equation" r:id="rId3" imgW="8125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1981200"/>
                        <a:ext cx="1625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774700" y="2667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name="Equation" r:id="rId5" imgW="152280" imgH="228600" progId="Equation.3">
                  <p:embed/>
                </p:oleObj>
              </mc:Choice>
              <mc:Fallback>
                <p:oleObj name="Equation" r:id="rId5" imgW="1522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66700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787400" y="3048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name="Equation" r:id="rId7" imgW="152280" imgH="228600" progId="Equation.3">
                  <p:embed/>
                </p:oleObj>
              </mc:Choice>
              <mc:Fallback>
                <p:oleObj name="Equation" r:id="rId7" imgW="1522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304800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736600" y="34417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1" name="Equation" r:id="rId9" imgW="177480" imgH="228600" progId="Equation.3">
                  <p:embed/>
                </p:oleObj>
              </mc:Choice>
              <mc:Fallback>
                <p:oleObj name="Equation" r:id="rId9" imgW="17748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3441700"/>
                        <a:ext cx="355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Kalman</a:t>
            </a:r>
            <a:r>
              <a:rPr lang="en-US" dirty="0" smtClean="0"/>
              <a:t> filter is a provably optimal (in terms of least-squared error) algorithm for fusing sensor measurements to produce an estimate of the state and the state covariance</a:t>
            </a:r>
          </a:p>
          <a:p>
            <a:pPr lvl="1"/>
            <a:r>
              <a:rPr lang="en-US" dirty="0" smtClean="0"/>
              <a:t>    state at time t</a:t>
            </a:r>
          </a:p>
          <a:p>
            <a:pPr lvl="1"/>
            <a:r>
              <a:rPr lang="en-US" dirty="0" smtClean="0"/>
              <a:t>    state covariance at time t</a:t>
            </a:r>
            <a:endParaRPr lang="en-US" dirty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711200" y="25146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Equation" r:id="rId3" imgW="177480" imgH="228600" progId="Equation.3">
                  <p:embed/>
                </p:oleObj>
              </mc:Choice>
              <mc:Fallback>
                <p:oleObj name="Equation" r:id="rId3" imgW="1774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514600"/>
                        <a:ext cx="355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736600" y="20574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Equation" r:id="rId5" imgW="152280" imgH="228600" progId="Equation.3">
                  <p:embed/>
                </p:oleObj>
              </mc:Choice>
              <mc:Fallback>
                <p:oleObj name="Equation" r:id="rId5" imgW="1522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05740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013400" y="2081160"/>
              <a:ext cx="236160" cy="182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2600" y="2070000"/>
                <a:ext cx="257400" cy="20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Kalman</a:t>
            </a:r>
            <a:r>
              <a:rPr lang="en-US" dirty="0" smtClean="0"/>
              <a:t> filter estimates a process in two stages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dirty="0" smtClean="0"/>
              <a:t>prediction:</a:t>
            </a:r>
            <a:r>
              <a:rPr lang="en-US" dirty="0" smtClean="0"/>
              <a:t> current state and state covariance estimates are projected forward in time to predict the new state and state covariance</a:t>
            </a:r>
          </a:p>
          <a:p>
            <a:pPr marL="1005840" lvl="2" indent="-457200"/>
            <a:r>
              <a:rPr lang="en-US" dirty="0" smtClean="0"/>
              <a:t>“time update equations”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dirty="0" smtClean="0"/>
              <a:t>correction:</a:t>
            </a:r>
            <a:r>
              <a:rPr lang="en-US" dirty="0" smtClean="0"/>
              <a:t> the sensor measurements are incorporated into the predicted state to obtain improved estimates of the state and state covariance</a:t>
            </a:r>
          </a:p>
          <a:p>
            <a:pPr marL="1005840" lvl="2" indent="-457200"/>
            <a:r>
              <a:rPr lang="en-US" dirty="0" smtClean="0"/>
              <a:t>“measurement update equations”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Kalman</a:t>
            </a:r>
            <a:r>
              <a:rPr lang="en-CA" dirty="0" smtClean="0"/>
              <a:t> Filter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Curved Down Arrow 8"/>
          <p:cNvSpPr/>
          <p:nvPr/>
        </p:nvSpPr>
        <p:spPr>
          <a:xfrm>
            <a:off x="3238500" y="4572000"/>
            <a:ext cx="26670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10800000">
            <a:off x="3238500" y="5638800"/>
            <a:ext cx="26670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029200"/>
            <a:ext cx="129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update</a:t>
            </a:r>
          </a:p>
          <a:p>
            <a:pPr algn="ctr"/>
            <a:r>
              <a:rPr lang="en-US" dirty="0" smtClean="0"/>
              <a:t>(predict)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0247" y="5029200"/>
            <a:ext cx="2150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update</a:t>
            </a:r>
          </a:p>
          <a:p>
            <a:pPr algn="ctr"/>
            <a:r>
              <a:rPr lang="en-US" dirty="0" smtClean="0"/>
              <a:t>(correct)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Algorithm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Initialization</a:t>
            </a:r>
            <a:r>
              <a:rPr lang="en-US" dirty="0" smtClean="0"/>
              <a:t> </a:t>
            </a:r>
          </a:p>
          <a:p>
            <a:pPr marL="788670" lvl="1" indent="-514350"/>
            <a:r>
              <a:rPr lang="en-US" dirty="0" smtClean="0"/>
              <a:t>choose (guess) initial values for mean state and state covariance estimates</a:t>
            </a:r>
            <a:endParaRPr lang="en-US" dirty="0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4381500" y="2209800"/>
          <a:ext cx="38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Equation" r:id="rId3" imgW="190440" imgH="457200" progId="Equation.3">
                  <p:embed/>
                </p:oleObj>
              </mc:Choice>
              <mc:Fallback>
                <p:oleObj name="Equation" r:id="rId3" imgW="19044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2209800"/>
                        <a:ext cx="381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Algorithm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Prediction:</a:t>
            </a:r>
            <a:r>
              <a:rPr lang="en-US" dirty="0" smtClean="0"/>
              <a:t> </a:t>
            </a:r>
          </a:p>
          <a:p>
            <a:pPr marL="788670" lvl="1" indent="-514350"/>
            <a:r>
              <a:rPr lang="en-US" dirty="0" smtClean="0"/>
              <a:t>predict the next state using the plant model</a:t>
            </a:r>
          </a:p>
          <a:p>
            <a:pPr marL="788670" lvl="1" indent="-514350"/>
            <a:endParaRPr lang="en-US" dirty="0" smtClean="0"/>
          </a:p>
          <a:p>
            <a:pPr marL="788670" lvl="1" indent="-514350"/>
            <a:endParaRPr lang="en-US" dirty="0" smtClean="0"/>
          </a:p>
          <a:p>
            <a:pPr marL="788670" lvl="1" indent="-514350"/>
            <a:r>
              <a:rPr lang="en-US" dirty="0" smtClean="0"/>
              <a:t>predicted state covariance grows (because we are not incorporating the sensor measurements yet)</a:t>
            </a:r>
          </a:p>
          <a:p>
            <a:pPr marL="788670" lvl="1" indent="-514350"/>
            <a:endParaRPr lang="en-US" dirty="0" smtClean="0"/>
          </a:p>
          <a:p>
            <a:pPr marL="788670" lvl="1" indent="-514350"/>
            <a:endParaRPr lang="en-US" dirty="0" smtClean="0"/>
          </a:p>
          <a:p>
            <a:pPr marL="1062990" lvl="2" indent="-514350"/>
            <a:r>
              <a:rPr lang="en-US" dirty="0" smtClean="0"/>
              <a:t>    covariance of the plant noise</a:t>
            </a:r>
            <a:endParaRPr lang="en-US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3505200" y="1905000"/>
          <a:ext cx="213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0" name="Equation" r:id="rId3" imgW="1066680" imgH="228600" progId="Equation.3">
                  <p:embed/>
                </p:oleObj>
              </mc:Choice>
              <mc:Fallback>
                <p:oleObj name="Equation" r:id="rId3" imgW="10666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2133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3441700" y="3441700"/>
          <a:ext cx="226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1" name="Equation" r:id="rId5" imgW="1130040" imgH="241200" progId="Equation.3">
                  <p:embed/>
                </p:oleObj>
              </mc:Choice>
              <mc:Fallback>
                <p:oleObj name="Equation" r:id="rId5" imgW="113004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3441700"/>
                        <a:ext cx="2260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117600" y="41021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2" name="Equation" r:id="rId7" imgW="177480" imgH="228600" progId="Equation.3">
                  <p:embed/>
                </p:oleObj>
              </mc:Choice>
              <mc:Fallback>
                <p:oleObj name="Equation" r:id="rId7" imgW="1774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102100"/>
                        <a:ext cx="355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5938200" y="1695600"/>
              <a:ext cx="2200320" cy="549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28480" y="1685160"/>
                <a:ext cx="2218320" cy="570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Algorithm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 smtClean="0"/>
              <a:t>Correction:</a:t>
            </a:r>
            <a:r>
              <a:rPr lang="en-US" dirty="0" smtClean="0"/>
              <a:t>  correct the predicted state using the sensor measurement</a:t>
            </a:r>
          </a:p>
          <a:p>
            <a:pPr marL="788670" lvl="1" indent="-514350"/>
            <a:r>
              <a:rPr lang="en-US" dirty="0" smtClean="0"/>
              <a:t>expected value of measurements (from measurement model)</a:t>
            </a:r>
          </a:p>
          <a:p>
            <a:pPr marL="788670" lvl="1" indent="-514350">
              <a:buNone/>
            </a:pPr>
            <a:endParaRPr lang="en-US" dirty="0" smtClean="0"/>
          </a:p>
          <a:p>
            <a:pPr marL="788670" lvl="1" indent="-514350">
              <a:buNone/>
            </a:pPr>
            <a:endParaRPr lang="en-US" sz="800" dirty="0" smtClean="0"/>
          </a:p>
          <a:p>
            <a:pPr marL="788670" lvl="1" indent="-514350"/>
            <a:r>
              <a:rPr lang="en-US" dirty="0" smtClean="0"/>
              <a:t>difference between actual and expected measurements</a:t>
            </a:r>
          </a:p>
          <a:p>
            <a:pPr marL="788670" lvl="1" indent="-514350"/>
            <a:endParaRPr lang="en-US" dirty="0" smtClean="0"/>
          </a:p>
          <a:p>
            <a:pPr marL="788670" lvl="1" indent="-514350"/>
            <a:endParaRPr lang="en-US" sz="800" dirty="0" smtClean="0"/>
          </a:p>
          <a:p>
            <a:pPr marL="788670" lvl="1" indent="-514350"/>
            <a:r>
              <a:rPr lang="en-US" dirty="0" smtClean="0"/>
              <a:t>measurement covariance</a:t>
            </a:r>
          </a:p>
          <a:p>
            <a:pPr marL="788670" lvl="1" indent="-514350"/>
            <a:endParaRPr lang="en-US" dirty="0" smtClean="0"/>
          </a:p>
          <a:p>
            <a:pPr marL="788670" lvl="1" indent="-514350"/>
            <a:endParaRPr lang="en-US" sz="800" dirty="0" smtClean="0"/>
          </a:p>
          <a:p>
            <a:pPr marL="788670" lvl="1" indent="-514350"/>
            <a:r>
              <a:rPr lang="en-US" dirty="0" err="1" smtClean="0"/>
              <a:t>Kalman</a:t>
            </a:r>
            <a:r>
              <a:rPr lang="en-US" dirty="0" smtClean="0"/>
              <a:t> gain</a:t>
            </a:r>
            <a:endParaRPr lang="en-US" dirty="0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3987800" y="2120900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Equation" r:id="rId3" imgW="583920" imgH="228600" progId="Equation.3">
                  <p:embed/>
                </p:oleObj>
              </mc:Choice>
              <mc:Fallback>
                <p:oleObj name="Equation" r:id="rId3" imgW="5839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2120900"/>
                        <a:ext cx="1168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3911600" y="3124200"/>
          <a:ext cx="129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9" name="Equation" r:id="rId5" imgW="647640" imgH="228600" progId="Equation.3">
                  <p:embed/>
                </p:oleObj>
              </mc:Choice>
              <mc:Fallback>
                <p:oleObj name="Equation" r:id="rId5" imgW="6476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3124200"/>
                        <a:ext cx="1295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3429000" y="4152900"/>
          <a:ext cx="2286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0" name="Equation" r:id="rId7" imgW="1143000" imgH="241200" progId="Equation.3">
                  <p:embed/>
                </p:oleObj>
              </mc:Choice>
              <mc:Fallback>
                <p:oleObj name="Equation" r:id="rId7" imgW="11430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152900"/>
                        <a:ext cx="2286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3606800" y="5219700"/>
          <a:ext cx="187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1" name="Equation" r:id="rId9" imgW="939600" imgH="241200" progId="Equation.3">
                  <p:embed/>
                </p:oleObj>
              </mc:Choice>
              <mc:Fallback>
                <p:oleObj name="Equation" r:id="rId9" imgW="9396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5219700"/>
                        <a:ext cx="1879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5351040" y="2144880"/>
              <a:ext cx="2776680" cy="323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42040" y="2134440"/>
                <a:ext cx="2796480" cy="345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Algorithm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State and state covariance:</a:t>
            </a:r>
            <a:r>
              <a:rPr lang="en-US" dirty="0" smtClean="0"/>
              <a:t> </a:t>
            </a:r>
          </a:p>
          <a:p>
            <a:pPr marL="788670" lvl="1" indent="-514350"/>
            <a:r>
              <a:rPr lang="en-US" dirty="0" smtClean="0"/>
              <a:t>new state estimate incorporating most recent measurement</a:t>
            </a:r>
          </a:p>
          <a:p>
            <a:pPr marL="788670" lvl="1" indent="-514350"/>
            <a:endParaRPr lang="en-US" dirty="0" smtClean="0"/>
          </a:p>
          <a:p>
            <a:pPr marL="788670" lvl="1" indent="-514350"/>
            <a:endParaRPr lang="en-US" dirty="0" smtClean="0"/>
          </a:p>
          <a:p>
            <a:pPr marL="788670" lvl="1" indent="-514350"/>
            <a:r>
              <a:rPr lang="en-US" dirty="0" smtClean="0"/>
              <a:t>new state covariance estimate</a:t>
            </a:r>
            <a:endParaRPr lang="en-US" dirty="0"/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3683000" y="1905000"/>
          <a:ext cx="177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4" name="Equation" r:id="rId3" imgW="888840" imgH="228600" progId="Equation.3">
                  <p:embed/>
                </p:oleObj>
              </mc:Choice>
              <mc:Fallback>
                <p:oleObj name="Equation" r:id="rId3" imgW="8888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1905000"/>
                        <a:ext cx="1778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3429000" y="3124200"/>
          <a:ext cx="2286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5" name="Equation" r:id="rId5" imgW="1143000" imgH="241200" progId="Equation.3">
                  <p:embed/>
                </p:oleObj>
              </mc:Choice>
              <mc:Fallback>
                <p:oleObj name="Equation" r:id="rId5" imgW="114300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24200"/>
                        <a:ext cx="2286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Two Noisy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from the last lecture that the minimum variance estimate for combining two noisy measurements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/>
            <a:endParaRPr lang="en-US" dirty="0" smtClean="0"/>
          </a:p>
          <a:p>
            <a:pPr lvl="8" algn="r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claim: the estimate is a special case of the discrete </a:t>
            </a:r>
            <a:r>
              <a:rPr lang="en-US" dirty="0" err="1" smtClean="0"/>
              <a:t>Kalman</a:t>
            </a:r>
            <a:r>
              <a:rPr lang="en-US" dirty="0" smtClean="0"/>
              <a:t> filter algorithm</a:t>
            </a:r>
          </a:p>
          <a:p>
            <a:endParaRPr lang="en-US" dirty="0"/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1092200" y="2376488"/>
          <a:ext cx="69596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name="Equation" r:id="rId3" imgW="3479760" imgH="914400" progId="Equation.3">
                  <p:embed/>
                </p:oleObj>
              </mc:Choice>
              <mc:Fallback>
                <p:oleObj name="Equation" r:id="rId3" imgW="347976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376488"/>
                        <a:ext cx="6959600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00600" y="1905000"/>
            <a:ext cx="145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previous</a:t>
            </a:r>
          </a:p>
          <a:p>
            <a:pPr algn="ctr"/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2966" y="1905000"/>
            <a:ext cx="145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measurement</a:t>
            </a:r>
          </a:p>
          <a:p>
            <a:pPr algn="ctr"/>
            <a:r>
              <a:rPr lang="en-US" dirty="0" smtClean="0"/>
              <a:t>difference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74804" y="3581400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Kalman</a:t>
            </a:r>
            <a:endParaRPr lang="en-US" dirty="0" smtClean="0"/>
          </a:p>
          <a:p>
            <a:pPr algn="ctr"/>
            <a:r>
              <a:rPr lang="en-US" dirty="0" smtClean="0"/>
              <a:t>gain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6400800" y="3048000"/>
            <a:ext cx="152400" cy="9144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16200000">
            <a:off x="5448300" y="2476500"/>
            <a:ext cx="152400" cy="228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16200000">
            <a:off x="7429500" y="2095500"/>
            <a:ext cx="152400" cy="990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estimates the state </a:t>
            </a:r>
            <a:r>
              <a:rPr lang="en-US" i="1" dirty="0" smtClean="0">
                <a:latin typeface="Times New Roman" pitchFamily="18" charset="0"/>
              </a:rPr>
              <a:t>x</a:t>
            </a:r>
            <a:r>
              <a:rPr lang="en-US" dirty="0" smtClean="0"/>
              <a:t> of a discrete-time controlled process that is governed by the linear stochastic difference equation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a measurement</a:t>
            </a:r>
            <a:endParaRPr lang="de-DE" dirty="0" smtClean="0"/>
          </a:p>
          <a:p>
            <a:endParaRPr lang="en-US" dirty="0"/>
          </a:p>
        </p:txBody>
      </p:sp>
      <p:graphicFrame>
        <p:nvGraphicFramePr>
          <p:cNvPr id="98306" name="Object 4"/>
          <p:cNvGraphicFramePr>
            <a:graphicFrameLocks noChangeAspect="1"/>
          </p:cNvGraphicFramePr>
          <p:nvPr/>
        </p:nvGraphicFramePr>
        <p:xfrm>
          <a:off x="2844800" y="2057400"/>
          <a:ext cx="34544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4" name="Equation" r:id="rId3" imgW="1257120" imgH="228600" progId="Equation.3">
                  <p:embed/>
                </p:oleObj>
              </mc:Choice>
              <mc:Fallback>
                <p:oleObj name="Equation" r:id="rId3" imgW="12571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057400"/>
                        <a:ext cx="345440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5"/>
          <p:cNvGraphicFramePr>
            <a:graphicFrameLocks noChangeAspect="1"/>
          </p:cNvGraphicFramePr>
          <p:nvPr/>
        </p:nvGraphicFramePr>
        <p:xfrm>
          <a:off x="3455194" y="4021137"/>
          <a:ext cx="223361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5" name="Equation" r:id="rId5" imgW="812520" imgH="228600" progId="Equation.3">
                  <p:embed/>
                </p:oleObj>
              </mc:Choice>
              <mc:Fallback>
                <p:oleObj name="Equation" r:id="rId5" imgW="8125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194" y="4021137"/>
                        <a:ext cx="2233612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0" y="2057400"/>
            <a:ext cx="1547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model</a:t>
            </a:r>
          </a:p>
          <a:p>
            <a:r>
              <a:rPr lang="en-US" dirty="0" smtClean="0"/>
              <a:t>process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4001869"/>
            <a:ext cx="210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model</a:t>
            </a:r>
          </a:p>
          <a:p>
            <a:r>
              <a:rPr lang="en-US" dirty="0" smtClean="0"/>
              <a:t>observation model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164600" y="1845000"/>
              <a:ext cx="5686920" cy="4047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7040" y="1834560"/>
                <a:ext cx="5700240" cy="406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F3AA-BEF3-4FF2-AE47-EBC1FAB5387E}" type="slidenum">
              <a:rPr lang="en-US"/>
              <a:pPr/>
              <a:t>4</a:t>
            </a:fld>
            <a:endParaRPr lang="en-US"/>
          </a:p>
        </p:txBody>
      </p:sp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of a Kalman Filter</a:t>
            </a:r>
            <a:endParaRPr lang="de-DE"/>
          </a:p>
        </p:txBody>
      </p:sp>
      <p:graphicFrame>
        <p:nvGraphicFramePr>
          <p:cNvPr id="1230851" name="Object 3"/>
          <p:cNvGraphicFramePr>
            <a:graphicFrameLocks noChangeAspect="1"/>
          </p:cNvGraphicFramePr>
          <p:nvPr/>
        </p:nvGraphicFramePr>
        <p:xfrm>
          <a:off x="903288" y="4797425"/>
          <a:ext cx="41751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8" name="Equation" r:id="rId3" imgW="152280" imgH="228600" progId="Equation.3">
                  <p:embed/>
                </p:oleObj>
              </mc:Choice>
              <mc:Fallback>
                <p:oleObj name="Equation" r:id="rId3" imgW="1522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4797425"/>
                        <a:ext cx="417512" cy="627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53" name="Text Box 5"/>
          <p:cNvSpPr txBox="1">
            <a:spLocks noChangeArrowheads="1"/>
          </p:cNvSpPr>
          <p:nvPr/>
        </p:nvSpPr>
        <p:spPr bwMode="auto">
          <a:xfrm>
            <a:off x="1622425" y="1425575"/>
            <a:ext cx="7126288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Matrix (nxn) that describes how the state evolves from </a:t>
            </a:r>
            <a:r>
              <a:rPr lang="en-US" sz="2400" i="1">
                <a:latin typeface="Times New Roman" pitchFamily="18" charset="0"/>
              </a:rPr>
              <a:t>t</a:t>
            </a:r>
            <a:r>
              <a:rPr lang="en-US" sz="2400"/>
              <a:t> to </a:t>
            </a:r>
            <a:r>
              <a:rPr lang="en-US" sz="2400" i="1">
                <a:latin typeface="Times New Roman" pitchFamily="18" charset="0"/>
              </a:rPr>
              <a:t>t-1</a:t>
            </a:r>
            <a:r>
              <a:rPr lang="en-US" sz="2400"/>
              <a:t> without controls or noise.</a:t>
            </a:r>
            <a:endParaRPr lang="de-DE" sz="2400"/>
          </a:p>
        </p:txBody>
      </p:sp>
      <p:graphicFrame>
        <p:nvGraphicFramePr>
          <p:cNvPr id="1230855" name="Object 7"/>
          <p:cNvGraphicFramePr>
            <a:graphicFrameLocks noChangeAspect="1"/>
          </p:cNvGraphicFramePr>
          <p:nvPr/>
        </p:nvGraphicFramePr>
        <p:xfrm>
          <a:off x="782638" y="1454150"/>
          <a:ext cx="4873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9" name="Equation" r:id="rId5" imgW="177480" imgH="228600" progId="Equation.3">
                  <p:embed/>
                </p:oleObj>
              </mc:Choice>
              <mc:Fallback>
                <p:oleObj name="Equation" r:id="rId5" imgW="1774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1454150"/>
                        <a:ext cx="487362" cy="627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56" name="Text Box 8"/>
          <p:cNvSpPr txBox="1">
            <a:spLocks noChangeArrowheads="1"/>
          </p:cNvSpPr>
          <p:nvPr/>
        </p:nvSpPr>
        <p:spPr bwMode="auto">
          <a:xfrm>
            <a:off x="1641475" y="2549525"/>
            <a:ext cx="7126288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Matrix (nxl) that describes how the control </a:t>
            </a:r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i="1" baseline="-25000">
                <a:latin typeface="Times New Roman" pitchFamily="18" charset="0"/>
              </a:rPr>
              <a:t>t</a:t>
            </a:r>
            <a:r>
              <a:rPr lang="en-US" sz="2400"/>
              <a:t> changes the state from </a:t>
            </a:r>
            <a:r>
              <a:rPr lang="en-US" sz="2400" i="1">
                <a:latin typeface="Times New Roman" pitchFamily="18" charset="0"/>
              </a:rPr>
              <a:t>t</a:t>
            </a:r>
            <a:r>
              <a:rPr lang="en-US" sz="2400"/>
              <a:t> to </a:t>
            </a:r>
            <a:r>
              <a:rPr lang="en-US" sz="2400" i="1">
                <a:latin typeface="Times New Roman" pitchFamily="18" charset="0"/>
              </a:rPr>
              <a:t>t-1</a:t>
            </a:r>
            <a:r>
              <a:rPr lang="en-US" sz="2400"/>
              <a:t>.</a:t>
            </a:r>
            <a:endParaRPr lang="de-DE" sz="2400"/>
          </a:p>
        </p:txBody>
      </p:sp>
      <p:graphicFrame>
        <p:nvGraphicFramePr>
          <p:cNvPr id="1230857" name="Object 9"/>
          <p:cNvGraphicFramePr>
            <a:graphicFrameLocks noChangeAspect="1"/>
          </p:cNvGraphicFramePr>
          <p:nvPr/>
        </p:nvGraphicFramePr>
        <p:xfrm>
          <a:off x="801688" y="2597150"/>
          <a:ext cx="4873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0" name="Equation" r:id="rId7" imgW="177480" imgH="228600" progId="Equation.3">
                  <p:embed/>
                </p:oleObj>
              </mc:Choice>
              <mc:Fallback>
                <p:oleObj name="Equation" r:id="rId7" imgW="1774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2597150"/>
                        <a:ext cx="487362" cy="627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58" name="Text Box 10"/>
          <p:cNvSpPr txBox="1">
            <a:spLocks noChangeArrowheads="1"/>
          </p:cNvSpPr>
          <p:nvPr/>
        </p:nvSpPr>
        <p:spPr bwMode="auto">
          <a:xfrm>
            <a:off x="1689100" y="3692525"/>
            <a:ext cx="7126288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Matrix (kxn) that describes how to map the state 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 i="1" baseline="-25000">
                <a:latin typeface="Times New Roman" pitchFamily="18" charset="0"/>
              </a:rPr>
              <a:t>t</a:t>
            </a:r>
            <a:r>
              <a:rPr lang="en-US" sz="2400"/>
              <a:t> to an observation </a:t>
            </a:r>
            <a:r>
              <a:rPr lang="en-US" sz="2400" i="1">
                <a:latin typeface="Times New Roman" pitchFamily="18" charset="0"/>
              </a:rPr>
              <a:t>z</a:t>
            </a:r>
            <a:r>
              <a:rPr lang="en-US" sz="2400" i="1" baseline="-25000">
                <a:latin typeface="Times New Roman" pitchFamily="18" charset="0"/>
              </a:rPr>
              <a:t>t</a:t>
            </a:r>
            <a:r>
              <a:rPr lang="en-US" sz="2400"/>
              <a:t>.</a:t>
            </a:r>
            <a:endParaRPr lang="de-DE" sz="2400"/>
          </a:p>
        </p:txBody>
      </p:sp>
      <p:graphicFrame>
        <p:nvGraphicFramePr>
          <p:cNvPr id="1230859" name="Object 11"/>
          <p:cNvGraphicFramePr>
            <a:graphicFrameLocks noChangeAspect="1"/>
          </p:cNvGraphicFramePr>
          <p:nvPr/>
        </p:nvGraphicFramePr>
        <p:xfrm>
          <a:off x="849313" y="3759200"/>
          <a:ext cx="4873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1" name="Equation" r:id="rId9" imgW="177480" imgH="228600" progId="Equation.3">
                  <p:embed/>
                </p:oleObj>
              </mc:Choice>
              <mc:Fallback>
                <p:oleObj name="Equation" r:id="rId9" imgW="1774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3759200"/>
                        <a:ext cx="487362" cy="627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60" name="Object 12"/>
          <p:cNvGraphicFramePr>
            <a:graphicFrameLocks noChangeAspect="1"/>
          </p:cNvGraphicFramePr>
          <p:nvPr/>
        </p:nvGraphicFramePr>
        <p:xfrm>
          <a:off x="898525" y="5549900"/>
          <a:ext cx="4191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2" name="Equation" r:id="rId11" imgW="152280" imgH="228600" progId="Equation.3">
                  <p:embed/>
                </p:oleObj>
              </mc:Choice>
              <mc:Fallback>
                <p:oleObj name="Equation" r:id="rId11" imgW="1522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5549900"/>
                        <a:ext cx="419100" cy="627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61" name="Text Box 13"/>
          <p:cNvSpPr txBox="1">
            <a:spLocks noChangeArrowheads="1"/>
          </p:cNvSpPr>
          <p:nvPr/>
        </p:nvSpPr>
        <p:spPr bwMode="auto">
          <a:xfrm>
            <a:off x="1746250" y="4778375"/>
            <a:ext cx="7126288" cy="140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Random variables representing the process and measurement noise that are assumed to be independent and normally distributed with covariance </a:t>
            </a:r>
            <a:r>
              <a:rPr lang="en-US" sz="2400" i="1">
                <a:latin typeface="Times New Roman" pitchFamily="18" charset="0"/>
              </a:rPr>
              <a:t>R</a:t>
            </a:r>
            <a:r>
              <a:rPr lang="en-US" sz="2400" i="1" baseline="-25000">
                <a:latin typeface="Times New Roman" pitchFamily="18" charset="0"/>
              </a:rPr>
              <a:t>t</a:t>
            </a:r>
            <a:r>
              <a:rPr lang="en-US" sz="2400"/>
              <a:t> and </a:t>
            </a:r>
            <a:r>
              <a:rPr lang="en-US" sz="2400" i="1">
                <a:latin typeface="Times New Roman" pitchFamily="18" charset="0"/>
              </a:rPr>
              <a:t>Q</a:t>
            </a:r>
            <a:r>
              <a:rPr lang="en-US" sz="2400" i="1" baseline="-25000">
                <a:latin typeface="Times New Roman" pitchFamily="18" charset="0"/>
              </a:rPr>
              <a:t>t</a:t>
            </a:r>
            <a:r>
              <a:rPr lang="en-US" sz="2400"/>
              <a:t> respectively.</a:t>
            </a:r>
            <a:endParaRPr lang="de-DE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1384200" y="1954440"/>
              <a:ext cx="7296480" cy="1554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75200" y="1944720"/>
                <a:ext cx="7317000" cy="157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3" grpId="0"/>
      <p:bldP spid="1230856" grpId="0"/>
      <p:bldP spid="1230858" grpId="0"/>
      <p:bldP spid="12308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0F90-4D72-4758-8BE6-040B5CB366FE}" type="slidenum">
              <a:rPr lang="en-US"/>
              <a:pPr/>
              <a:t>5</a:t>
            </a:fld>
            <a:endParaRPr lang="en-US"/>
          </a:p>
        </p:txBody>
      </p:sp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424863" cy="641350"/>
          </a:xfrm>
        </p:spPr>
        <p:txBody>
          <a:bodyPr/>
          <a:lstStyle/>
          <a:p>
            <a:r>
              <a:rPr lang="en-US" dirty="0" err="1"/>
              <a:t>Kalman</a:t>
            </a:r>
            <a:r>
              <a:rPr lang="en-US" dirty="0"/>
              <a:t> Filter Algorithm </a:t>
            </a:r>
          </a:p>
        </p:txBody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7613"/>
            <a:ext cx="8410575" cy="479901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400" dirty="0">
                <a:solidFill>
                  <a:schemeClr val="folHlink"/>
                </a:solidFill>
              </a:rPr>
              <a:t>Algorithm</a:t>
            </a:r>
            <a:r>
              <a:rPr lang="en-US" sz="2400" b="1" dirty="0">
                <a:solidFill>
                  <a:schemeClr val="folHlink"/>
                </a:solidFill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</a:rPr>
              <a:t>Kalman_filter</a:t>
            </a:r>
            <a:r>
              <a:rPr lang="en-US" sz="2400" dirty="0"/>
              <a:t>( </a:t>
            </a:r>
            <a:r>
              <a:rPr lang="en-US" sz="2400" dirty="0">
                <a:latin typeface="Symbol" pitchFamily="18" charset="2"/>
              </a:rPr>
              <a:t>m</a:t>
            </a:r>
            <a:r>
              <a:rPr lang="en-US" sz="2400" i="1" baseline="-25000" dirty="0"/>
              <a:t>t-1</a:t>
            </a:r>
            <a:r>
              <a:rPr lang="en-US" sz="2400" i="1" dirty="0"/>
              <a:t>,</a:t>
            </a:r>
            <a:r>
              <a:rPr lang="en-US" sz="2400" i="1" baseline="-25000" dirty="0"/>
              <a:t> 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i="1" baseline="-25000" dirty="0"/>
              <a:t>t-1</a:t>
            </a:r>
            <a:r>
              <a:rPr lang="en-US" sz="2400" i="1" dirty="0"/>
              <a:t>, </a:t>
            </a:r>
            <a:r>
              <a:rPr lang="en-US" sz="2400" i="1" dirty="0" err="1"/>
              <a:t>u</a:t>
            </a:r>
            <a:r>
              <a:rPr lang="en-US" sz="2400" i="1" baseline="-25000" dirty="0" err="1"/>
              <a:t>t</a:t>
            </a:r>
            <a:r>
              <a:rPr lang="en-US" sz="2400" i="1" dirty="0"/>
              <a:t>, </a:t>
            </a:r>
            <a:r>
              <a:rPr lang="en-US" sz="2400" i="1" dirty="0" err="1"/>
              <a:t>z</a:t>
            </a:r>
            <a:r>
              <a:rPr lang="en-US" sz="2400" i="1" baseline="-25000" dirty="0" err="1"/>
              <a:t>t</a:t>
            </a:r>
            <a:r>
              <a:rPr lang="en-US" sz="2400" dirty="0"/>
              <a:t>):</a:t>
            </a:r>
          </a:p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endParaRPr lang="en-US" sz="2400" dirty="0">
              <a:latin typeface="Symbol" pitchFamily="18" charset="2"/>
            </a:endParaRPr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r>
              <a:rPr lang="en-US" sz="2400" dirty="0"/>
              <a:t> Prediction:</a:t>
            </a:r>
            <a:endParaRPr lang="en-US" sz="2400" dirty="0">
              <a:solidFill>
                <a:schemeClr val="folHlink"/>
              </a:solidFill>
            </a:endParaRPr>
          </a:p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r>
              <a:rPr lang="en-US" sz="2400" dirty="0"/>
              <a:t>      </a:t>
            </a:r>
          </a:p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r>
              <a:rPr lang="en-US" sz="2400" dirty="0"/>
              <a:t>  </a:t>
            </a:r>
            <a:br>
              <a:rPr lang="en-US" sz="2400" dirty="0"/>
            </a:br>
            <a:endParaRPr lang="en-US" sz="2400" dirty="0"/>
          </a:p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r>
              <a:rPr lang="en-US" sz="2400" dirty="0"/>
              <a:t> Correction:</a:t>
            </a:r>
          </a:p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r>
              <a:rPr lang="en-US" sz="2400" dirty="0"/>
              <a:t>      </a:t>
            </a:r>
          </a:p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r>
              <a:rPr lang="en-US" sz="2400" dirty="0"/>
              <a:t> </a:t>
            </a:r>
          </a:p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r>
              <a:rPr lang="en-US" sz="2400" dirty="0"/>
              <a:t> </a:t>
            </a:r>
          </a:p>
          <a:p>
            <a:pPr marL="609600" indent="-609600">
              <a:lnSpc>
                <a:spcPct val="150000"/>
              </a:lnSpc>
              <a:buSzTx/>
              <a:buFontTx/>
              <a:buAutoNum type="arabicPeriod"/>
            </a:pPr>
            <a:r>
              <a:rPr lang="en-US" sz="2400" dirty="0"/>
              <a:t> </a:t>
            </a:r>
            <a:r>
              <a:rPr lang="en-US" sz="2400" dirty="0">
                <a:solidFill>
                  <a:schemeClr val="folHlink"/>
                </a:solidFill>
              </a:rPr>
              <a:t>Return</a:t>
            </a:r>
            <a:r>
              <a:rPr lang="en-US" sz="2400" dirty="0"/>
              <a:t> </a:t>
            </a:r>
            <a:r>
              <a:rPr lang="en-US" sz="2400" dirty="0" err="1">
                <a:latin typeface="Symbol" pitchFamily="18" charset="2"/>
              </a:rPr>
              <a:t>m</a:t>
            </a:r>
            <a:r>
              <a:rPr lang="en-US" sz="2400" i="1" baseline="-25000" dirty="0" err="1"/>
              <a:t>t</a:t>
            </a:r>
            <a:r>
              <a:rPr lang="en-US" sz="2400" i="1" dirty="0"/>
              <a:t>,</a:t>
            </a:r>
            <a:r>
              <a:rPr lang="en-US" sz="2400" i="1" baseline="-25000" dirty="0"/>
              <a:t> 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i="1" baseline="-25000" dirty="0"/>
              <a:t>t</a:t>
            </a:r>
            <a:r>
              <a:rPr lang="en-US" sz="2400" dirty="0"/>
              <a:t>      </a:t>
            </a:r>
          </a:p>
        </p:txBody>
      </p:sp>
      <p:graphicFrame>
        <p:nvGraphicFramePr>
          <p:cNvPr id="1244164" name="Object 4"/>
          <p:cNvGraphicFramePr>
            <a:graphicFrameLocks noChangeAspect="1"/>
          </p:cNvGraphicFramePr>
          <p:nvPr/>
        </p:nvGraphicFramePr>
        <p:xfrm>
          <a:off x="1497013" y="2476500"/>
          <a:ext cx="201771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4" name="Equation" r:id="rId3" imgW="1079280" imgH="253800" progId="Equation.3">
                  <p:embed/>
                </p:oleObj>
              </mc:Choice>
              <mc:Fallback>
                <p:oleObj name="Equation" r:id="rId3" imgW="107928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2476500"/>
                        <a:ext cx="2017712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65" name="Object 5"/>
          <p:cNvGraphicFramePr>
            <a:graphicFrameLocks noChangeAspect="1"/>
          </p:cNvGraphicFramePr>
          <p:nvPr/>
        </p:nvGraphicFramePr>
        <p:xfrm>
          <a:off x="1477963" y="2924175"/>
          <a:ext cx="21129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5" name="Equation" r:id="rId5" imgW="1130040" imgH="253800" progId="Equation.3">
                  <p:embed/>
                </p:oleObj>
              </mc:Choice>
              <mc:Fallback>
                <p:oleObj name="Equation" r:id="rId5" imgW="113004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2924175"/>
                        <a:ext cx="2112962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66" name="Object 6"/>
          <p:cNvGraphicFramePr>
            <a:graphicFrameLocks noChangeAspect="1"/>
          </p:cNvGraphicFramePr>
          <p:nvPr/>
        </p:nvGraphicFramePr>
        <p:xfrm>
          <a:off x="1414463" y="4029075"/>
          <a:ext cx="30400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6" name="Equation" r:id="rId7" imgW="1625400" imgH="253800" progId="Equation.3">
                  <p:embed/>
                </p:oleObj>
              </mc:Choice>
              <mc:Fallback>
                <p:oleObj name="Equation" r:id="rId7" imgW="162540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4029075"/>
                        <a:ext cx="3040062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67" name="Object 7"/>
          <p:cNvGraphicFramePr>
            <a:graphicFrameLocks noChangeAspect="1"/>
          </p:cNvGraphicFramePr>
          <p:nvPr/>
        </p:nvGraphicFramePr>
        <p:xfrm>
          <a:off x="1438275" y="4429125"/>
          <a:ext cx="27082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7" name="Equation" r:id="rId9" imgW="1447560" imgH="253800" progId="Equation.3">
                  <p:embed/>
                </p:oleObj>
              </mc:Choice>
              <mc:Fallback>
                <p:oleObj name="Equation" r:id="rId9" imgW="144756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4429125"/>
                        <a:ext cx="27082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68" name="Object 8"/>
          <p:cNvGraphicFramePr>
            <a:graphicFrameLocks noChangeAspect="1"/>
          </p:cNvGraphicFramePr>
          <p:nvPr/>
        </p:nvGraphicFramePr>
        <p:xfrm>
          <a:off x="1458913" y="4857750"/>
          <a:ext cx="20193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8" name="Equation" r:id="rId11" imgW="1079280" imgH="253800" progId="Equation.3">
                  <p:embed/>
                </p:oleObj>
              </mc:Choice>
              <mc:Fallback>
                <p:oleObj name="Equation" r:id="rId11" imgW="107928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4857750"/>
                        <a:ext cx="20193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2242440" y="335160"/>
              <a:ext cx="6215400" cy="5855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34160" y="323640"/>
                <a:ext cx="6229440" cy="5876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Two Noisy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combining two noisy measurements of a fixed scalar quantity is a static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1D</a:t>
            </a:r>
            <a:r>
              <a:rPr lang="en-US" dirty="0" smtClean="0"/>
              <a:t>-state estimation problem</a:t>
            </a:r>
          </a:p>
          <a:p>
            <a:pPr lvl="1"/>
            <a:r>
              <a:rPr lang="en-US" dirty="0" smtClean="0"/>
              <a:t>the state does not evolve as a function of time and does not depend on any control input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our measurements are direct (noisy) measurements of the state</a:t>
            </a:r>
            <a:endParaRPr lang="en-US" dirty="0"/>
          </a:p>
        </p:txBody>
      </p:sp>
      <p:graphicFrame>
        <p:nvGraphicFramePr>
          <p:cNvPr id="99330" name="Object 4"/>
          <p:cNvGraphicFramePr>
            <a:graphicFrameLocks noChangeAspect="1"/>
          </p:cNvGraphicFramePr>
          <p:nvPr/>
        </p:nvGraphicFramePr>
        <p:xfrm>
          <a:off x="5181600" y="2708275"/>
          <a:ext cx="352425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6" name="Equation" r:id="rId3" imgW="1282680" imgH="457200" progId="Equation.3">
                  <p:embed/>
                </p:oleObj>
              </mc:Choice>
              <mc:Fallback>
                <p:oleObj name="Equation" r:id="rId3" imgW="12826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08275"/>
                        <a:ext cx="352425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5"/>
          <p:cNvGraphicFramePr>
            <a:graphicFrameLocks noChangeAspect="1"/>
          </p:cNvGraphicFramePr>
          <p:nvPr/>
        </p:nvGraphicFramePr>
        <p:xfrm>
          <a:off x="5257800" y="5410200"/>
          <a:ext cx="18827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7"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410200"/>
                        <a:ext cx="188277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523875" y="2708275"/>
          <a:ext cx="40481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8" name="Equation" r:id="rId7" imgW="1473120" imgH="228600" progId="Equation.3">
                  <p:embed/>
                </p:oleObj>
              </mc:Choice>
              <mc:Fallback>
                <p:oleObj name="Equation" r:id="rId7" imgW="14731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708275"/>
                        <a:ext cx="404812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Object 4"/>
          <p:cNvGraphicFramePr>
            <a:graphicFrameLocks noChangeAspect="1"/>
          </p:cNvGraphicFramePr>
          <p:nvPr/>
        </p:nvGraphicFramePr>
        <p:xfrm>
          <a:off x="1133475" y="5392738"/>
          <a:ext cx="282733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9" name="Equation" r:id="rId9" imgW="1028520" imgH="241200" progId="Equation.3">
                  <p:embed/>
                </p:oleObj>
              </mc:Choice>
              <mc:Fallback>
                <p:oleObj name="Equation" r:id="rId9" imgW="10285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5392738"/>
                        <a:ext cx="282733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6825600" y="2613600"/>
              <a:ext cx="1895760" cy="3691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16960" y="2604960"/>
                <a:ext cx="1914120" cy="371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Two Noisy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start by initializing the </a:t>
            </a:r>
            <a:r>
              <a:rPr lang="en-US" dirty="0" err="1" smtClean="0"/>
              <a:t>Kalman</a:t>
            </a:r>
            <a:r>
              <a:rPr lang="en-US" dirty="0" smtClean="0"/>
              <a:t> filter with the first measurement and its variance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substitute into the </a:t>
            </a:r>
            <a:r>
              <a:rPr lang="en-US" dirty="0" err="1" smtClean="0"/>
              <a:t>Kalman</a:t>
            </a:r>
            <a:r>
              <a:rPr lang="en-US" dirty="0" smtClean="0"/>
              <a:t> filter algorithm</a:t>
            </a:r>
            <a:endParaRPr lang="en-US" dirty="0"/>
          </a:p>
        </p:txBody>
      </p:sp>
      <p:graphicFrame>
        <p:nvGraphicFramePr>
          <p:cNvPr id="100354" name="Object 4"/>
          <p:cNvGraphicFramePr>
            <a:graphicFrameLocks noChangeAspect="1"/>
          </p:cNvGraphicFramePr>
          <p:nvPr/>
        </p:nvGraphicFramePr>
        <p:xfrm>
          <a:off x="3890962" y="2286000"/>
          <a:ext cx="1362075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Equation" r:id="rId3" imgW="495000" imgH="698400" progId="Equation.3">
                  <p:embed/>
                </p:oleObj>
              </mc:Choice>
              <mc:Fallback>
                <p:oleObj name="Equation" r:id="rId3" imgW="49500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2" y="2286000"/>
                        <a:ext cx="1362075" cy="191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4600" y="2286000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estimated</a:t>
            </a:r>
          </a:p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3420070"/>
            <a:ext cx="1176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estimated</a:t>
            </a:r>
          </a:p>
          <a:p>
            <a:pPr algn="ctr"/>
            <a:r>
              <a:rPr lang="en-US" dirty="0" smtClean="0"/>
              <a:t>state</a:t>
            </a:r>
          </a:p>
          <a:p>
            <a:pPr algn="ctr"/>
            <a:r>
              <a:rPr lang="en-US" dirty="0" smtClean="0"/>
              <a:t>covariance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or Process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describes how the system state changes as a function of time, control input, and noise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    state at time t</a:t>
            </a:r>
          </a:p>
          <a:p>
            <a:pPr lvl="1"/>
            <a:r>
              <a:rPr lang="en-US" dirty="0" smtClean="0"/>
              <a:t>    control inputs at time t</a:t>
            </a:r>
          </a:p>
          <a:p>
            <a:pPr lvl="1"/>
            <a:r>
              <a:rPr lang="en-US" dirty="0" smtClean="0"/>
              <a:t>    process noise at time t (assumed Gaussian with covariance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   state transition model or matrix at time t</a:t>
            </a:r>
          </a:p>
          <a:p>
            <a:pPr lvl="1"/>
            <a:r>
              <a:rPr lang="en-US" dirty="0" smtClean="0"/>
              <a:t>    control-input model or matrix at time t</a:t>
            </a:r>
          </a:p>
          <a:p>
            <a:r>
              <a:rPr lang="en-US" dirty="0" smtClean="0"/>
              <a:t>note that the model is linear and assumes additive Gaussian noise</a:t>
            </a:r>
            <a:endParaRPr lang="en-US" dirty="0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3289300" y="1981200"/>
          <a:ext cx="256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4" name="Equation" r:id="rId3" imgW="1282680" imgH="228600" progId="Equation.3">
                  <p:embed/>
                </p:oleObj>
              </mc:Choice>
              <mc:Fallback>
                <p:oleObj name="Equation" r:id="rId3" imgW="12826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1981200"/>
                        <a:ext cx="2565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723900" y="38862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5" name="Equation" r:id="rId5" imgW="177480" imgH="228600" progId="Equation.3">
                  <p:embed/>
                </p:oleObj>
              </mc:Choice>
              <mc:Fallback>
                <p:oleObj name="Equation" r:id="rId5" imgW="1774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3886200"/>
                        <a:ext cx="355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736600" y="3048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6" name="Equation" r:id="rId7" imgW="152280" imgH="228600" progId="Equation.3">
                  <p:embed/>
                </p:oleObj>
              </mc:Choice>
              <mc:Fallback>
                <p:oleObj name="Equation" r:id="rId7" imgW="1522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304800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723900" y="35052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7" name="Equation" r:id="rId9" imgW="177480" imgH="228600" progId="Equation.3">
                  <p:embed/>
                </p:oleObj>
              </mc:Choice>
              <mc:Fallback>
                <p:oleObj name="Equation" r:id="rId9" imgW="1774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3505200"/>
                        <a:ext cx="355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736600" y="2667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8" name="Equation" r:id="rId11" imgW="152280" imgH="228600" progId="Equation.3">
                  <p:embed/>
                </p:oleObj>
              </mc:Choice>
              <mc:Fallback>
                <p:oleObj name="Equation" r:id="rId11" imgW="1522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66700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723900" y="43434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9" name="Equation" r:id="rId13" imgW="177480" imgH="228600" progId="Equation.3">
                  <p:embed/>
                </p:oleObj>
              </mc:Choice>
              <mc:Fallback>
                <p:oleObj name="Equation" r:id="rId13" imgW="17748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343400"/>
                        <a:ext cx="355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883800" y="3763440"/>
              <a:ext cx="3524760" cy="2377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6240" y="3752280"/>
                <a:ext cx="3542760" cy="2398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Omnidirectional Robot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omnidirectional</a:t>
            </a:r>
            <a:r>
              <a:rPr lang="en-US" dirty="0" smtClean="0"/>
              <a:t> robot is a robot that can move in any direction (constrained in the ground plane)</a:t>
            </a:r>
          </a:p>
          <a:p>
            <a:pPr lvl="1"/>
            <a:r>
              <a:rPr lang="en-US" dirty="0" smtClean="0">
                <a:hlinkClick r:id="rId3"/>
              </a:rPr>
              <a:t>http://www.youtube.com/watch?v=DPz-ullMOqc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http://www.engadget.com/2011/07/09/curtis-boirums-robotic-car-makes-omnidirectional-dreams-come-tr/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if we are not interested in the orientation of the robot then its state is simply its location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/>
        </p:nvGraphicFramePr>
        <p:xfrm>
          <a:off x="3787775" y="4038600"/>
          <a:ext cx="15684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" name="Equation" r:id="rId5" imgW="571320" imgH="469800" progId="Equation.3">
                  <p:embed/>
                </p:oleObj>
              </mc:Choice>
              <mc:Fallback>
                <p:oleObj name="Equation" r:id="rId5" imgW="5713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4038600"/>
                        <a:ext cx="156845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5790240" y="1942200"/>
              <a:ext cx="36000" cy="25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76920" y="1928880"/>
                <a:ext cx="56160" cy="4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7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24356</TotalTime>
  <Words>698</Words>
  <Application>Microsoft Office PowerPoint</Application>
  <PresentationFormat>On-screen Show (4:3)</PresentationFormat>
  <Paragraphs>176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Bookman Old Style</vt:lpstr>
      <vt:lpstr>Calibri</vt:lpstr>
      <vt:lpstr>Gill Sans MT</vt:lpstr>
      <vt:lpstr>Symbol</vt:lpstr>
      <vt:lpstr>Times New Roman</vt:lpstr>
      <vt:lpstr>Wingdings</vt:lpstr>
      <vt:lpstr>Wingdings 3</vt:lpstr>
      <vt:lpstr>Origin</vt:lpstr>
      <vt:lpstr>Equation</vt:lpstr>
      <vt:lpstr>Day 22</vt:lpstr>
      <vt:lpstr>Combining Two Noisy Measurements</vt:lpstr>
      <vt:lpstr>Discrete Kalman Filter</vt:lpstr>
      <vt:lpstr>Components of a Kalman Filter</vt:lpstr>
      <vt:lpstr>Kalman Filter Algorithm </vt:lpstr>
      <vt:lpstr>Combining Two Noisy Measurements</vt:lpstr>
      <vt:lpstr>Combining Two Noisy Measurements</vt:lpstr>
      <vt:lpstr>Plant or Process Model</vt:lpstr>
      <vt:lpstr>Example: Omnidirectional Robot</vt:lpstr>
      <vt:lpstr>Example: Omnidirectional Robot</vt:lpstr>
      <vt:lpstr>Measurement Model</vt:lpstr>
      <vt:lpstr>Kalman Filter</vt:lpstr>
      <vt:lpstr>Kalman Filter</vt:lpstr>
      <vt:lpstr>Kalman Filter Algorithm</vt:lpstr>
      <vt:lpstr>Kalman Filter Algorithm</vt:lpstr>
      <vt:lpstr>Kalman Filter Algorithm</vt:lpstr>
      <vt:lpstr>Kalman Filter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64</cp:revision>
  <dcterms:created xsi:type="dcterms:W3CDTF">2011-01-07T01:27:12Z</dcterms:created>
  <dcterms:modified xsi:type="dcterms:W3CDTF">2018-03-13T18:37:16Z</dcterms:modified>
</cp:coreProperties>
</file>